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sldIdLst>
    <p:sldId id="3154" r:id="rId5"/>
    <p:sldId id="3151" r:id="rId6"/>
    <p:sldId id="3155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9000"/>
    <a:srgbClr val="CC99FF"/>
    <a:srgbClr val="CC66FF"/>
    <a:srgbClr val="DC5024"/>
    <a:srgbClr val="FF7C80"/>
    <a:srgbClr val="FF5050"/>
    <a:srgbClr val="D60093"/>
    <a:srgbClr val="2F55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4" autoAdjust="0"/>
    <p:restoredTop sz="96441" autoAdjust="0"/>
  </p:normalViewPr>
  <p:slideViewPr>
    <p:cSldViewPr snapToGrid="0">
      <p:cViewPr varScale="1">
        <p:scale>
          <a:sx n="59" d="100"/>
          <a:sy n="59" d="100"/>
        </p:scale>
        <p:origin x="892" y="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oémie Bernard Le Gall" userId="d3d2a82a-f3c9-4bd7-9293-f70a0814b70c" providerId="ADAL" clId="{FD4E244F-9A4A-4EA6-B26D-5FF0DA186AC4}"/>
    <pc:docChg chg="delSld modSld">
      <pc:chgData name="Noémie Bernard Le Gall" userId="d3d2a82a-f3c9-4bd7-9293-f70a0814b70c" providerId="ADAL" clId="{FD4E244F-9A4A-4EA6-B26D-5FF0DA186AC4}" dt="2021-07-09T13:46:45.394" v="31" actId="47"/>
      <pc:docMkLst>
        <pc:docMk/>
      </pc:docMkLst>
      <pc:sldChg chg="del">
        <pc:chgData name="Noémie Bernard Le Gall" userId="d3d2a82a-f3c9-4bd7-9293-f70a0814b70c" providerId="ADAL" clId="{FD4E244F-9A4A-4EA6-B26D-5FF0DA186AC4}" dt="2021-07-09T13:46:45.394" v="31" actId="47"/>
        <pc:sldMkLst>
          <pc:docMk/>
          <pc:sldMk cId="722591859" sldId="298"/>
        </pc:sldMkLst>
      </pc:sldChg>
      <pc:sldChg chg="modSp mod">
        <pc:chgData name="Noémie Bernard Le Gall" userId="d3d2a82a-f3c9-4bd7-9293-f70a0814b70c" providerId="ADAL" clId="{FD4E244F-9A4A-4EA6-B26D-5FF0DA186AC4}" dt="2021-07-09T13:46:40.793" v="30" actId="403"/>
        <pc:sldMkLst>
          <pc:docMk/>
          <pc:sldMk cId="910337032" sldId="3154"/>
        </pc:sldMkLst>
        <pc:spChg chg="mod">
          <ac:chgData name="Noémie Bernard Le Gall" userId="d3d2a82a-f3c9-4bd7-9293-f70a0814b70c" providerId="ADAL" clId="{FD4E244F-9A4A-4EA6-B26D-5FF0DA186AC4}" dt="2021-07-09T13:46:40.793" v="30" actId="403"/>
          <ac:spMkLst>
            <pc:docMk/>
            <pc:sldMk cId="910337032" sldId="3154"/>
            <ac:spMk id="2" creationId="{1284F698-D59A-4314-89F8-7D302F83F2B6}"/>
          </ac:spMkLst>
        </pc:spChg>
      </pc:sldChg>
    </pc:docChg>
  </pc:docChgLst>
  <pc:docChgLst>
    <pc:chgData name="GOURDAIN Emmanuelle" userId="b8ed6567-3922-4e95-b2a1-06b1ca948c4b" providerId="ADAL" clId="{F4F4853E-EAC5-435A-B68F-F1617BE5A6CB}"/>
    <pc:docChg chg="modSld">
      <pc:chgData name="GOURDAIN Emmanuelle" userId="b8ed6567-3922-4e95-b2a1-06b1ca948c4b" providerId="ADAL" clId="{F4F4853E-EAC5-435A-B68F-F1617BE5A6CB}" dt="2021-03-16T12:45:07.062" v="9" actId="20577"/>
      <pc:docMkLst>
        <pc:docMk/>
      </pc:docMkLst>
      <pc:sldChg chg="modSp">
        <pc:chgData name="GOURDAIN Emmanuelle" userId="b8ed6567-3922-4e95-b2a1-06b1ca948c4b" providerId="ADAL" clId="{F4F4853E-EAC5-435A-B68F-F1617BE5A6CB}" dt="2021-03-16T12:45:07.062" v="9" actId="20577"/>
        <pc:sldMkLst>
          <pc:docMk/>
          <pc:sldMk cId="1756774519" sldId="3142"/>
        </pc:sldMkLst>
        <pc:spChg chg="mod">
          <ac:chgData name="GOURDAIN Emmanuelle" userId="b8ed6567-3922-4e95-b2a1-06b1ca948c4b" providerId="ADAL" clId="{F4F4853E-EAC5-435A-B68F-F1617BE5A6CB}" dt="2021-03-16T12:45:07.062" v="9" actId="20577"/>
          <ac:spMkLst>
            <pc:docMk/>
            <pc:sldMk cId="1756774519" sldId="3142"/>
            <ac:spMk id="7" creationId="{7850D752-02C7-4709-9577-989733A6FF2B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E3469F-952F-4F41-B5D6-56F707AE8C95}" type="datetimeFigureOut">
              <a:rPr lang="fr-FR" smtClean="0"/>
              <a:t>09/07/2021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7AB9A8-FE69-4483-B412-3435FAD531E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44863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2201F45-5156-4110-9AE6-FFF0A644EA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294FD60-CD4C-4583-BEE7-D050AAED30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79190BE-EE5A-4189-AF4D-4837EAB634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F70BB-F325-47AE-9F56-4B59E54821A1}" type="datetimeFigureOut">
              <a:rPr lang="fr-FR" smtClean="0"/>
              <a:t>09/07/2021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CE4792B-B744-4EE4-AEE9-8E0ED7AF21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FD44285-3E9A-4892-A73D-AA36076F63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D87E9-3C9C-4916-826F-942CE025073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2960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7A5D73D-0742-4F37-9965-12CCF9176C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F95519C-8041-4350-B9D7-EF86BE7B6A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CB95F36-99F0-4F82-B3F6-AD7785DCBA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F70BB-F325-47AE-9F56-4B59E54821A1}" type="datetimeFigureOut">
              <a:rPr lang="fr-FR" smtClean="0"/>
              <a:t>09/07/2021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AE0A7AF-FE4A-4B00-A180-D92FF060FE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1F1B444-6DD9-4A6B-B473-54FD8AAC3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D87E9-3C9C-4916-826F-942CE0250735}" type="slidenum">
              <a:rPr lang="fr-FR" smtClean="0"/>
              <a:t>‹N°›</a:t>
            </a:fld>
            <a:endParaRPr lang="fr-FR"/>
          </a:p>
        </p:txBody>
      </p:sp>
      <p:pic>
        <p:nvPicPr>
          <p:cNvPr id="9" name="Image 8" descr="Une image contenant texte&#10;&#10;Description générée automatiquement">
            <a:extLst>
              <a:ext uri="{FF2B5EF4-FFF2-40B4-BE49-F238E27FC236}">
                <a16:creationId xmlns:a16="http://schemas.microsoft.com/office/drawing/2014/main" id="{1EBCEDD0-9D1F-4BBA-B099-7208811B67C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4521" y="6010102"/>
            <a:ext cx="5007480" cy="847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0636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AEEAA491-BC1A-4477-8B1F-6412564029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2CD4F02-5500-4F48-A0B6-60C6F93CC8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9FA3E3D-6C44-4D33-A6C1-BFEBA69481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F70BB-F325-47AE-9F56-4B59E54821A1}" type="datetimeFigureOut">
              <a:rPr lang="fr-FR" smtClean="0"/>
              <a:t>09/07/2021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17BE39B-9CF4-4B07-BA50-E02AFFF639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7810B3C-A739-4049-84E6-9A24ADBE23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D87E9-3C9C-4916-826F-942CE025073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51297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1722853" y="21472"/>
            <a:ext cx="444352" cy="276999"/>
          </a:xfrm>
          <a:prstGeom prst="rect">
            <a:avLst/>
          </a:prstGeom>
        </p:spPr>
        <p:txBody>
          <a:bodyPr wrap="none">
            <a:spAutoFit/>
          </a:bodyPr>
          <a:lstStyle>
            <a:lvl1pPr>
              <a:defRPr sz="1200" b="1">
                <a:solidFill>
                  <a:srgbClr val="3BABFF"/>
                </a:solidFill>
              </a:defRPr>
            </a:lvl1pPr>
          </a:lstStyle>
          <a:p>
            <a:pPr algn="r"/>
            <a:fld id="{1F1BCBEE-2B45-4460-9827-4F8375101EB0}" type="slidenum">
              <a:rPr lang="fr-FR" smtClean="0"/>
              <a:pPr algn="r"/>
              <a:t>‹N°›</a:t>
            </a:fld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 sz="3200" b="1">
                <a:solidFill>
                  <a:srgbClr val="3BABFF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28400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7FAEFD3-558E-4E97-AF5C-B083A5DB91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2BD43A9-0163-4484-ACE4-53CC251936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9989C44-9897-458C-A05E-B2F0B8435E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F70BB-F325-47AE-9F56-4B59E54821A1}" type="datetimeFigureOut">
              <a:rPr lang="fr-FR" smtClean="0"/>
              <a:t>09/07/2021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2B73FA6-CCB2-486B-8112-9B93D520D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C9D8DE1-6C4C-4A15-8F85-FCD0E1AB9F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D87E9-3C9C-4916-826F-942CE0250735}" type="slidenum">
              <a:rPr lang="fr-FR" smtClean="0"/>
              <a:t>‹N°›</a:t>
            </a:fld>
            <a:endParaRPr lang="fr-FR"/>
          </a:p>
        </p:txBody>
      </p:sp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3788050D-99BB-4B00-91C4-0ED646AB7D2E}"/>
              </a:ext>
            </a:extLst>
          </p:cNvPr>
          <p:cNvCxnSpPr/>
          <p:nvPr userDrawn="1"/>
        </p:nvCxnSpPr>
        <p:spPr>
          <a:xfrm>
            <a:off x="1250125" y="1599445"/>
            <a:ext cx="10008524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  <a:effectLst>
            <a:reflection blurRad="6350" stA="50000" endA="300" endPos="550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Image 7" descr="Une image contenant texte, graphiques vectoriels, clipart&#10;&#10;Description générée automatiquement">
            <a:extLst>
              <a:ext uri="{FF2B5EF4-FFF2-40B4-BE49-F238E27FC236}">
                <a16:creationId xmlns:a16="http://schemas.microsoft.com/office/drawing/2014/main" id="{CD0508E0-6E07-489A-8B93-941D9BB0424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903" y="822605"/>
            <a:ext cx="816033" cy="812546"/>
          </a:xfrm>
          <a:prstGeom prst="rect">
            <a:avLst/>
          </a:prstGeom>
        </p:spPr>
      </p:pic>
      <p:pic>
        <p:nvPicPr>
          <p:cNvPr id="9" name="Image 8" descr="Une image contenant texte&#10;&#10;Description générée automatiquement">
            <a:extLst>
              <a:ext uri="{FF2B5EF4-FFF2-40B4-BE49-F238E27FC236}">
                <a16:creationId xmlns:a16="http://schemas.microsoft.com/office/drawing/2014/main" id="{324CE721-412C-424C-A7B9-DC8BD49B3AB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4521" y="6010102"/>
            <a:ext cx="5007480" cy="847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2804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9706AE9-152A-4A13-831A-3137D77828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52DE234-8F9E-4DEF-B67D-EEE3EE626A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382FC5A-45D9-4FBE-9ED6-A45E0FF0EF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F70BB-F325-47AE-9F56-4B59E54821A1}" type="datetimeFigureOut">
              <a:rPr lang="fr-FR" smtClean="0"/>
              <a:t>09/07/2021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3E2B75E-7EA9-48B4-AD66-E86E1F2490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2D14C90-FB9D-4F6C-936F-D0F8FA465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D87E9-3C9C-4916-826F-942CE025073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7080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11682C6-4BB2-48A2-AB7D-71C6C70534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A3A1590-6070-4D35-8B43-E2A2C0655E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7F654EA-BA44-4C0A-8BFF-7FBD3726E6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A8B6218-BEC0-46F9-9C92-37497F8692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F70BB-F325-47AE-9F56-4B59E54821A1}" type="datetimeFigureOut">
              <a:rPr lang="fr-FR" smtClean="0"/>
              <a:t>09/07/2021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7DB2B40-45AA-4F30-89FB-E935E1B7B0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D7DF732-C06A-4205-9120-9F6042D1D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D87E9-3C9C-4916-826F-942CE0250735}" type="slidenum">
              <a:rPr lang="fr-FR" smtClean="0"/>
              <a:t>‹N°›</a:t>
            </a:fld>
            <a:endParaRPr lang="fr-FR"/>
          </a:p>
        </p:txBody>
      </p:sp>
      <p:cxnSp>
        <p:nvCxnSpPr>
          <p:cNvPr id="8" name="Connecteur droit 7">
            <a:extLst>
              <a:ext uri="{FF2B5EF4-FFF2-40B4-BE49-F238E27FC236}">
                <a16:creationId xmlns:a16="http://schemas.microsoft.com/office/drawing/2014/main" id="{40867AE5-43EB-4D15-AA52-585095C849CB}"/>
              </a:ext>
            </a:extLst>
          </p:cNvPr>
          <p:cNvCxnSpPr/>
          <p:nvPr userDrawn="1"/>
        </p:nvCxnSpPr>
        <p:spPr>
          <a:xfrm>
            <a:off x="1250125" y="1599445"/>
            <a:ext cx="10008524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  <a:effectLst>
            <a:reflection blurRad="6350" stA="50000" endA="300" endPos="550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Image 8" descr="Une image contenant texte, graphiques vectoriels, clipart&#10;&#10;Description générée automatiquement">
            <a:extLst>
              <a:ext uri="{FF2B5EF4-FFF2-40B4-BE49-F238E27FC236}">
                <a16:creationId xmlns:a16="http://schemas.microsoft.com/office/drawing/2014/main" id="{710AE805-A1E1-4DA6-8DF5-2F1A4F74CCC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903" y="822605"/>
            <a:ext cx="816033" cy="812546"/>
          </a:xfrm>
          <a:prstGeom prst="rect">
            <a:avLst/>
          </a:prstGeom>
        </p:spPr>
      </p:pic>
      <p:pic>
        <p:nvPicPr>
          <p:cNvPr id="10" name="Image 9" descr="Une image contenant texte&#10;&#10;Description générée automatiquement">
            <a:extLst>
              <a:ext uri="{FF2B5EF4-FFF2-40B4-BE49-F238E27FC236}">
                <a16:creationId xmlns:a16="http://schemas.microsoft.com/office/drawing/2014/main" id="{C45E97DF-17F4-40DB-B79E-7BDE04ACC4E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4521" y="6010102"/>
            <a:ext cx="5007480" cy="847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2285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BE52B7B-7D4D-4F61-A835-DD6EED5D57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16ADDBA-9D86-4A87-8C3B-FC17029DF2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24D999A-E52F-4C2C-B571-EF7774BB08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AE759F07-BCF5-4B94-AACD-88B143E362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2D1DFF51-106E-4F3F-B56B-7AE226C1F6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6E4CF20B-42C6-4E59-A3D3-FBCE401614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F70BB-F325-47AE-9F56-4B59E54821A1}" type="datetimeFigureOut">
              <a:rPr lang="fr-FR" smtClean="0"/>
              <a:t>09/07/2021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ED587451-E487-4203-A4AE-5CEC044882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9DD455B3-56D3-466F-B2A3-5CDBFFE8F4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D87E9-3C9C-4916-826F-942CE025073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0946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D5C4B54-CA37-4DED-84BD-F2F44048DC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1758" y="247598"/>
            <a:ext cx="10106891" cy="70147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F3874BE5-B9DD-4473-A5D5-8F82428660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F70BB-F325-47AE-9F56-4B59E54821A1}" type="datetimeFigureOut">
              <a:rPr lang="fr-FR" smtClean="0"/>
              <a:t>09/07/2021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02962C16-41BA-4321-BBBA-E1161E376A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DEC5F790-AE52-4B1F-9A92-A1EC190AC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D87E9-3C9C-4916-826F-942CE0250735}" type="slidenum">
              <a:rPr lang="fr-FR" smtClean="0"/>
              <a:t>‹N°›</a:t>
            </a:fld>
            <a:endParaRPr lang="fr-FR"/>
          </a:p>
        </p:txBody>
      </p:sp>
      <p:pic>
        <p:nvPicPr>
          <p:cNvPr id="8" name="Image 7" descr="Une image contenant texte&#10;&#10;Description générée automatiquement">
            <a:extLst>
              <a:ext uri="{FF2B5EF4-FFF2-40B4-BE49-F238E27FC236}">
                <a16:creationId xmlns:a16="http://schemas.microsoft.com/office/drawing/2014/main" id="{A06B2E1B-167C-4E97-B031-BC28B0F71EF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4521" y="6010102"/>
            <a:ext cx="5007480" cy="847898"/>
          </a:xfrm>
          <a:prstGeom prst="rect">
            <a:avLst/>
          </a:prstGeom>
        </p:spPr>
      </p:pic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id="{B4102D8B-B706-43D4-95E8-BE1D1CD0D404}"/>
              </a:ext>
            </a:extLst>
          </p:cNvPr>
          <p:cNvCxnSpPr/>
          <p:nvPr userDrawn="1"/>
        </p:nvCxnSpPr>
        <p:spPr>
          <a:xfrm>
            <a:off x="1175310" y="913365"/>
            <a:ext cx="10008524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  <a:effectLst>
            <a:reflection blurRad="6350" stA="50000" endA="300" endPos="550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Image 9" descr="Une image contenant texte, graphiques vectoriels, clipart&#10;&#10;Description générée automatiquement">
            <a:extLst>
              <a:ext uri="{FF2B5EF4-FFF2-40B4-BE49-F238E27FC236}">
                <a16:creationId xmlns:a16="http://schemas.microsoft.com/office/drawing/2014/main" id="{9D312926-ECDB-4127-B7D8-275B14553EE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088" y="136525"/>
            <a:ext cx="816033" cy="812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3855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FC7D1458-0F10-47C0-A90F-CA363B66C8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F70BB-F325-47AE-9F56-4B59E54821A1}" type="datetimeFigureOut">
              <a:rPr lang="fr-FR" smtClean="0"/>
              <a:t>09/07/2021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904181D5-B461-4E80-81E9-1C2C2CD9FE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3DF3871F-B2F5-46BB-A92C-3018D0902A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D87E9-3C9C-4916-826F-942CE0250735}" type="slidenum">
              <a:rPr lang="fr-FR" smtClean="0"/>
              <a:t>‹N°›</a:t>
            </a:fld>
            <a:endParaRPr lang="fr-FR"/>
          </a:p>
        </p:txBody>
      </p:sp>
      <p:cxnSp>
        <p:nvCxnSpPr>
          <p:cNvPr id="5" name="Connecteur droit 4">
            <a:extLst>
              <a:ext uri="{FF2B5EF4-FFF2-40B4-BE49-F238E27FC236}">
                <a16:creationId xmlns:a16="http://schemas.microsoft.com/office/drawing/2014/main" id="{2350321E-C643-4B17-B813-5819204CC145}"/>
              </a:ext>
            </a:extLst>
          </p:cNvPr>
          <p:cNvCxnSpPr/>
          <p:nvPr userDrawn="1"/>
        </p:nvCxnSpPr>
        <p:spPr>
          <a:xfrm>
            <a:off x="1175310" y="913365"/>
            <a:ext cx="10008524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  <a:effectLst>
            <a:reflection blurRad="6350" stA="50000" endA="300" endPos="550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Image 5" descr="Une image contenant texte, graphiques vectoriels, clipart&#10;&#10;Description générée automatiquement">
            <a:extLst>
              <a:ext uri="{FF2B5EF4-FFF2-40B4-BE49-F238E27FC236}">
                <a16:creationId xmlns:a16="http://schemas.microsoft.com/office/drawing/2014/main" id="{A10147D5-225D-4364-95B5-E9D2B9A84C7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088" y="136525"/>
            <a:ext cx="816033" cy="812546"/>
          </a:xfrm>
          <a:prstGeom prst="rect">
            <a:avLst/>
          </a:prstGeom>
        </p:spPr>
      </p:pic>
      <p:pic>
        <p:nvPicPr>
          <p:cNvPr id="7" name="Image 6" descr="Une image contenant texte&#10;&#10;Description générée automatiquement">
            <a:extLst>
              <a:ext uri="{FF2B5EF4-FFF2-40B4-BE49-F238E27FC236}">
                <a16:creationId xmlns:a16="http://schemas.microsoft.com/office/drawing/2014/main" id="{C8E89C14-0137-497D-BDD4-163B8334826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4521" y="6010102"/>
            <a:ext cx="5007480" cy="847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0241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2CACA8E-69DB-4EB4-8029-7525F2FD54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A31682D-06BD-4F55-8A1F-852C30BBA0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774AF33-8A57-40E2-ACF2-7AA1F53F84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96DA8CF-C3AB-4DD1-BEB5-4C311C518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F70BB-F325-47AE-9F56-4B59E54821A1}" type="datetimeFigureOut">
              <a:rPr lang="fr-FR" smtClean="0"/>
              <a:t>09/07/2021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636612A-5CC6-4672-80C0-312DA836F6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248A7F2-B7EC-4FE7-BC6A-2FA1515B83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D87E9-3C9C-4916-826F-942CE025073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2592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9FBAE14-F9D6-46B7-9993-E45236FB1F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24087140-CB32-4800-BC95-D32D51FAF9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A5D5930-C12C-4DEB-AF48-FA36DD6504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C6FF1FE-8F3D-4F4F-97A0-2A2471B7F1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F70BB-F325-47AE-9F56-4B59E54821A1}" type="datetimeFigureOut">
              <a:rPr lang="fr-FR" smtClean="0"/>
              <a:t>09/07/2021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5757FBF-3BB5-40E1-A419-1944F0334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70B6689-5456-4250-8C6F-87B6D971A9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D87E9-3C9C-4916-826F-942CE025073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6429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101BAB0A-33B0-48DA-AD7A-D40DC74AD4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0942" y="878142"/>
            <a:ext cx="10106891" cy="7014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FD62A34-B978-45CC-820D-23AA2D7F38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CF70BB-F325-47AE-9F56-4B59E54821A1}" type="datetimeFigureOut">
              <a:rPr lang="fr-FR" smtClean="0"/>
              <a:t>09/07/2021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38EB7C2-70E0-4639-B55F-91DC9BDECB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65CA732-857C-4114-8B1C-5A7FA64C9D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448800" y="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6D87E9-3C9C-4916-826F-942CE025073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7781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haroni" panose="02010803020104030203" pitchFamily="2" charset="-79"/>
          <a:ea typeface="+mj-ea"/>
          <a:cs typeface="Aharoni" panose="02010803020104030203" pitchFamily="2" charset="-79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>
            <a:extLst>
              <a:ext uri="{FF2B5EF4-FFF2-40B4-BE49-F238E27FC236}">
                <a16:creationId xmlns:a16="http://schemas.microsoft.com/office/drawing/2014/main" id="{07322A9E-F1EC-405E-8971-BA906EFFCC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329675" y="1290909"/>
            <a:ext cx="9702800" cy="5573512"/>
          </a:xfrm>
          <a:custGeom>
            <a:avLst/>
            <a:gdLst>
              <a:gd name="T0" fmla="*/ 1752 w 2038"/>
              <a:gd name="T1" fmla="*/ 1169 h 1169"/>
              <a:gd name="T2" fmla="*/ 1487 w 2038"/>
              <a:gd name="T3" fmla="*/ 334 h 1169"/>
              <a:gd name="T4" fmla="*/ 860 w 2038"/>
              <a:gd name="T5" fmla="*/ 22 h 1169"/>
              <a:gd name="T6" fmla="*/ 199 w 2038"/>
              <a:gd name="T7" fmla="*/ 318 h 1169"/>
              <a:gd name="T8" fmla="*/ 399 w 2038"/>
              <a:gd name="T9" fmla="*/ 1165 h 11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38" h="1169">
                <a:moveTo>
                  <a:pt x="1752" y="1169"/>
                </a:moveTo>
                <a:cubicBezTo>
                  <a:pt x="2038" y="928"/>
                  <a:pt x="1673" y="513"/>
                  <a:pt x="1487" y="334"/>
                </a:cubicBezTo>
                <a:cubicBezTo>
                  <a:pt x="1316" y="170"/>
                  <a:pt x="1099" y="43"/>
                  <a:pt x="860" y="22"/>
                </a:cubicBezTo>
                <a:cubicBezTo>
                  <a:pt x="621" y="0"/>
                  <a:pt x="341" y="128"/>
                  <a:pt x="199" y="318"/>
                </a:cubicBezTo>
                <a:cubicBezTo>
                  <a:pt x="0" y="586"/>
                  <a:pt x="184" y="965"/>
                  <a:pt x="399" y="1165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38" tIns="45719" rIns="91438" bIns="45719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6">
            <a:extLst>
              <a:ext uri="{FF2B5EF4-FFF2-40B4-BE49-F238E27FC236}">
                <a16:creationId xmlns:a16="http://schemas.microsoft.com/office/drawing/2014/main" id="{A5704422-1118-4FD1-95AD-29A064EB80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70451" y="2010742"/>
            <a:ext cx="7373939" cy="4848892"/>
          </a:xfrm>
          <a:custGeom>
            <a:avLst/>
            <a:gdLst>
              <a:gd name="T0" fmla="*/ 1025 w 1549"/>
              <a:gd name="T1" fmla="*/ 1016 h 1017"/>
              <a:gd name="T2" fmla="*/ 1443 w 1549"/>
              <a:gd name="T3" fmla="*/ 592 h 1017"/>
              <a:gd name="T4" fmla="*/ 782 w 1549"/>
              <a:gd name="T5" fmla="*/ 53 h 1017"/>
              <a:gd name="T6" fmla="*/ 150 w 1549"/>
              <a:gd name="T7" fmla="*/ 329 h 1017"/>
              <a:gd name="T8" fmla="*/ 477 w 1549"/>
              <a:gd name="T9" fmla="*/ 1017 h 10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49" h="1017">
                <a:moveTo>
                  <a:pt x="1025" y="1016"/>
                </a:moveTo>
                <a:cubicBezTo>
                  <a:pt x="1223" y="971"/>
                  <a:pt x="1549" y="857"/>
                  <a:pt x="1443" y="592"/>
                </a:cubicBezTo>
                <a:cubicBezTo>
                  <a:pt x="1344" y="344"/>
                  <a:pt x="1041" y="111"/>
                  <a:pt x="782" y="53"/>
                </a:cubicBezTo>
                <a:cubicBezTo>
                  <a:pt x="545" y="0"/>
                  <a:pt x="275" y="117"/>
                  <a:pt x="150" y="329"/>
                </a:cubicBezTo>
                <a:cubicBezTo>
                  <a:pt x="0" y="584"/>
                  <a:pt x="243" y="911"/>
                  <a:pt x="477" y="1017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38" tIns="45719" rIns="91438" bIns="45719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7">
            <a:extLst>
              <a:ext uri="{FF2B5EF4-FFF2-40B4-BE49-F238E27FC236}">
                <a16:creationId xmlns:a16="http://schemas.microsoft.com/office/drawing/2014/main" id="{A88B2AAA-B805-498E-A9E6-98B8858554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251352" y="1780906"/>
            <a:ext cx="8035925" cy="5083516"/>
          </a:xfrm>
          <a:custGeom>
            <a:avLst/>
            <a:gdLst>
              <a:gd name="T0" fmla="*/ 1302 w 1688"/>
              <a:gd name="T1" fmla="*/ 1066 h 1066"/>
              <a:gd name="T2" fmla="*/ 1613 w 1688"/>
              <a:gd name="T3" fmla="*/ 850 h 1066"/>
              <a:gd name="T4" fmla="*/ 1517 w 1688"/>
              <a:gd name="T5" fmla="*/ 471 h 1066"/>
              <a:gd name="T6" fmla="*/ 798 w 1688"/>
              <a:gd name="T7" fmla="*/ 28 h 1066"/>
              <a:gd name="T8" fmla="*/ 181 w 1688"/>
              <a:gd name="T9" fmla="*/ 333 h 1066"/>
              <a:gd name="T10" fmla="*/ 420 w 1688"/>
              <a:gd name="T11" fmla="*/ 1066 h 10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688" h="1066">
                <a:moveTo>
                  <a:pt x="1302" y="1066"/>
                </a:moveTo>
                <a:cubicBezTo>
                  <a:pt x="1416" y="1024"/>
                  <a:pt x="1551" y="962"/>
                  <a:pt x="1613" y="850"/>
                </a:cubicBezTo>
                <a:cubicBezTo>
                  <a:pt x="1688" y="715"/>
                  <a:pt x="1606" y="575"/>
                  <a:pt x="1517" y="471"/>
                </a:cubicBezTo>
                <a:cubicBezTo>
                  <a:pt x="1336" y="258"/>
                  <a:pt x="1084" y="62"/>
                  <a:pt x="798" y="28"/>
                </a:cubicBezTo>
                <a:cubicBezTo>
                  <a:pt x="559" y="0"/>
                  <a:pt x="317" y="138"/>
                  <a:pt x="181" y="333"/>
                </a:cubicBezTo>
                <a:cubicBezTo>
                  <a:pt x="0" y="592"/>
                  <a:pt x="191" y="907"/>
                  <a:pt x="420" y="1066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38" tIns="45719" rIns="91438" bIns="45719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8">
            <a:extLst>
              <a:ext uri="{FF2B5EF4-FFF2-40B4-BE49-F238E27FC236}">
                <a16:creationId xmlns:a16="http://schemas.microsoft.com/office/drawing/2014/main" id="{9B8051E0-19D7-43E1-BFD9-E6DBFEB3A3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061" y="542348"/>
            <a:ext cx="10334625" cy="6322075"/>
          </a:xfrm>
          <a:custGeom>
            <a:avLst/>
            <a:gdLst>
              <a:gd name="T0" fmla="*/ 1873 w 2171"/>
              <a:gd name="T1" fmla="*/ 1326 h 1326"/>
              <a:gd name="T2" fmla="*/ 1609 w 2171"/>
              <a:gd name="T3" fmla="*/ 473 h 1326"/>
              <a:gd name="T4" fmla="*/ 880 w 2171"/>
              <a:gd name="T5" fmla="*/ 63 h 1326"/>
              <a:gd name="T6" fmla="*/ 0 w 2171"/>
              <a:gd name="T7" fmla="*/ 423 h 13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71" h="1326">
                <a:moveTo>
                  <a:pt x="1873" y="1326"/>
                </a:moveTo>
                <a:cubicBezTo>
                  <a:pt x="2171" y="1045"/>
                  <a:pt x="1825" y="678"/>
                  <a:pt x="1609" y="473"/>
                </a:cubicBezTo>
                <a:cubicBezTo>
                  <a:pt x="1406" y="281"/>
                  <a:pt x="1159" y="116"/>
                  <a:pt x="880" y="63"/>
                </a:cubicBezTo>
                <a:cubicBezTo>
                  <a:pt x="545" y="0"/>
                  <a:pt x="214" y="161"/>
                  <a:pt x="0" y="423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38" tIns="45719" rIns="91438" bIns="45719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Freeform 9">
            <a:extLst>
              <a:ext uri="{FF2B5EF4-FFF2-40B4-BE49-F238E27FC236}">
                <a16:creationId xmlns:a16="http://schemas.microsoft.com/office/drawing/2014/main" id="{4EDB2B02-86A2-46F5-A4BE-B7D9B10411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702" y="6178753"/>
            <a:ext cx="504825" cy="681527"/>
          </a:xfrm>
          <a:custGeom>
            <a:avLst/>
            <a:gdLst>
              <a:gd name="T0" fmla="*/ 0 w 106"/>
              <a:gd name="T1" fmla="*/ 0 h 143"/>
              <a:gd name="T2" fmla="*/ 106 w 106"/>
              <a:gd name="T3" fmla="*/ 143 h 143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06" h="143">
                <a:moveTo>
                  <a:pt x="0" y="0"/>
                </a:moveTo>
                <a:cubicBezTo>
                  <a:pt x="35" y="54"/>
                  <a:pt x="70" y="101"/>
                  <a:pt x="106" y="143"/>
                </a:cubicBezTo>
              </a:path>
            </a:pathLst>
          </a:custGeom>
          <a:noFill/>
          <a:ln w="4763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38" tIns="45719" rIns="91438" bIns="45719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Freeform 10">
            <a:extLst>
              <a:ext uri="{FF2B5EF4-FFF2-40B4-BE49-F238E27FC236}">
                <a16:creationId xmlns:a16="http://schemas.microsoft.com/office/drawing/2014/main" id="{43954639-FB5D-41F4-9560-6F6DFE7784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060" y="-59375"/>
            <a:ext cx="11091863" cy="6923796"/>
          </a:xfrm>
          <a:custGeom>
            <a:avLst/>
            <a:gdLst>
              <a:gd name="T0" fmla="*/ 2046 w 2330"/>
              <a:gd name="T1" fmla="*/ 1452 h 1452"/>
              <a:gd name="T2" fmla="*/ 1813 w 2330"/>
              <a:gd name="T3" fmla="*/ 601 h 1452"/>
              <a:gd name="T4" fmla="*/ 956 w 2330"/>
              <a:gd name="T5" fmla="*/ 97 h 1452"/>
              <a:gd name="T6" fmla="*/ 0 w 2330"/>
              <a:gd name="T7" fmla="*/ 366 h 14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30" h="1452">
                <a:moveTo>
                  <a:pt x="2046" y="1452"/>
                </a:moveTo>
                <a:cubicBezTo>
                  <a:pt x="2330" y="1153"/>
                  <a:pt x="2049" y="821"/>
                  <a:pt x="1813" y="601"/>
                </a:cubicBezTo>
                <a:cubicBezTo>
                  <a:pt x="1569" y="375"/>
                  <a:pt x="1282" y="179"/>
                  <a:pt x="956" y="97"/>
                </a:cubicBezTo>
                <a:cubicBezTo>
                  <a:pt x="572" y="0"/>
                  <a:pt x="292" y="101"/>
                  <a:pt x="0" y="366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38" tIns="45719" rIns="91438" bIns="45719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Freeform 12">
            <a:extLst>
              <a:ext uri="{FF2B5EF4-FFF2-40B4-BE49-F238E27FC236}">
                <a16:creationId xmlns:a16="http://schemas.microsoft.com/office/drawing/2014/main" id="{E898931C-0323-41FA-A036-20F818B1FF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060" y="-1916"/>
            <a:ext cx="1057275" cy="614491"/>
          </a:xfrm>
          <a:custGeom>
            <a:avLst/>
            <a:gdLst>
              <a:gd name="T0" fmla="*/ 222 w 222"/>
              <a:gd name="T1" fmla="*/ 0 h 129"/>
              <a:gd name="T2" fmla="*/ 0 w 222"/>
              <a:gd name="T3" fmla="*/ 129 h 129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22" h="129">
                <a:moveTo>
                  <a:pt x="222" y="0"/>
                </a:moveTo>
                <a:cubicBezTo>
                  <a:pt x="152" y="35"/>
                  <a:pt x="76" y="78"/>
                  <a:pt x="0" y="129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38" tIns="45719" rIns="91438" bIns="45719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Freeform 14">
            <a:extLst>
              <a:ext uri="{FF2B5EF4-FFF2-40B4-BE49-F238E27FC236}">
                <a16:creationId xmlns:a16="http://schemas.microsoft.com/office/drawing/2014/main" id="{89AFE9DD-0792-4B98-B4EB-97ACA17E6A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702" y="-6705"/>
            <a:ext cx="595313" cy="352735"/>
          </a:xfrm>
          <a:custGeom>
            <a:avLst/>
            <a:gdLst>
              <a:gd name="T0" fmla="*/ 125 w 125"/>
              <a:gd name="T1" fmla="*/ 0 h 74"/>
              <a:gd name="T2" fmla="*/ 0 w 125"/>
              <a:gd name="T3" fmla="*/ 74 h 74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25" h="74">
                <a:moveTo>
                  <a:pt x="125" y="0"/>
                </a:moveTo>
                <a:cubicBezTo>
                  <a:pt x="85" y="22"/>
                  <a:pt x="43" y="47"/>
                  <a:pt x="0" y="74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38" tIns="45719" rIns="91438" bIns="45719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Freeform 16">
            <a:extLst>
              <a:ext uri="{FF2B5EF4-FFF2-40B4-BE49-F238E27FC236}">
                <a16:creationId xmlns:a16="http://schemas.microsoft.com/office/drawing/2014/main" id="{3981F5C4-9AE1-404E-AF44-A4E6DB374F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061" y="-1916"/>
            <a:ext cx="357188" cy="213875"/>
          </a:xfrm>
          <a:custGeom>
            <a:avLst/>
            <a:gdLst>
              <a:gd name="T0" fmla="*/ 75 w 75"/>
              <a:gd name="T1" fmla="*/ 0 h 45"/>
              <a:gd name="T2" fmla="*/ 0 w 75"/>
              <a:gd name="T3" fmla="*/ 45 h 45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75" h="45">
                <a:moveTo>
                  <a:pt x="75" y="0"/>
                </a:moveTo>
                <a:cubicBezTo>
                  <a:pt x="50" y="14"/>
                  <a:pt x="25" y="29"/>
                  <a:pt x="0" y="45"/>
                </a:cubicBezTo>
              </a:path>
            </a:pathLst>
          </a:custGeom>
          <a:noFill/>
          <a:ln w="12700" cap="flat">
            <a:solidFill>
              <a:schemeClr val="tx1">
                <a:alpha val="20000"/>
              </a:schemeClr>
            </a:solidFill>
            <a:prstDash val="dash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38" tIns="45719" rIns="91438" bIns="45719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Freeform 11">
            <a:extLst>
              <a:ext uri="{FF2B5EF4-FFF2-40B4-BE49-F238E27FC236}">
                <a16:creationId xmlns:a16="http://schemas.microsoft.com/office/drawing/2014/main" id="{763C1781-8726-4FAC-8C45-FF40376BE4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5426602" y="-1916"/>
            <a:ext cx="5788025" cy="6847184"/>
          </a:xfrm>
          <a:custGeom>
            <a:avLst/>
            <a:gdLst>
              <a:gd name="T0" fmla="*/ 1094 w 1216"/>
              <a:gd name="T1" fmla="*/ 1436 h 1436"/>
              <a:gd name="T2" fmla="*/ 709 w 1216"/>
              <a:gd name="T3" fmla="*/ 551 h 1436"/>
              <a:gd name="T4" fmla="*/ 0 w 1216"/>
              <a:gd name="T5" fmla="*/ 0 h 14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216" h="1436">
                <a:moveTo>
                  <a:pt x="1094" y="1436"/>
                </a:moveTo>
                <a:cubicBezTo>
                  <a:pt x="1216" y="1114"/>
                  <a:pt x="904" y="770"/>
                  <a:pt x="709" y="551"/>
                </a:cubicBezTo>
                <a:cubicBezTo>
                  <a:pt x="509" y="327"/>
                  <a:pt x="274" y="127"/>
                  <a:pt x="0" y="0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38" tIns="45719" rIns="91438" bIns="45719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Freeform 21">
            <a:extLst>
              <a:ext uri="{FF2B5EF4-FFF2-40B4-BE49-F238E27FC236}">
                <a16:creationId xmlns:a16="http://schemas.microsoft.com/office/drawing/2014/main" id="{301491B5-56C7-43DC-A3D9-861EECCA05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9235015" y="2872"/>
            <a:ext cx="2951163" cy="2555325"/>
          </a:xfrm>
          <a:custGeom>
            <a:avLst/>
            <a:gdLst>
              <a:gd name="T0" fmla="*/ 620 w 620"/>
              <a:gd name="T1" fmla="*/ 536 h 536"/>
              <a:gd name="T2" fmla="*/ 0 w 620"/>
              <a:gd name="T3" fmla="*/ 0 h 536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20" h="536">
                <a:moveTo>
                  <a:pt x="620" y="536"/>
                </a:moveTo>
                <a:cubicBezTo>
                  <a:pt x="404" y="314"/>
                  <a:pt x="196" y="138"/>
                  <a:pt x="0" y="0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38" tIns="45719" rIns="91438" bIns="45719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1284F698-D59A-4314-89F8-7D302F83F2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683835" y="1982082"/>
            <a:ext cx="3268816" cy="2468880"/>
          </a:xfrm>
        </p:spPr>
        <p:txBody>
          <a:bodyPr anchor="ctr">
            <a:normAutofit/>
          </a:bodyPr>
          <a:lstStyle/>
          <a:p>
            <a:r>
              <a:rPr lang="en-US" sz="5400" b="1" dirty="0">
                <a:latin typeface="Arial Black" panose="020B0A04020102020204" pitchFamily="34" charset="0"/>
              </a:rPr>
              <a:t>Fiche </a:t>
            </a:r>
            <a:r>
              <a:rPr lang="en-US" sz="5400" b="1" dirty="0" err="1">
                <a:latin typeface="Arial Black" panose="020B0A04020102020204" pitchFamily="34" charset="0"/>
              </a:rPr>
              <a:t>Identité</a:t>
            </a:r>
            <a:endParaRPr lang="fr-FR" sz="5400" b="1" dirty="0">
              <a:latin typeface="Arial Black" panose="020B0A04020102020204" pitchFamily="34" charset="0"/>
            </a:endParaRPr>
          </a:p>
        </p:txBody>
      </p:sp>
      <p:sp>
        <p:nvSpPr>
          <p:cNvPr id="32" name="Freeform 22">
            <a:extLst>
              <a:ext uri="{FF2B5EF4-FFF2-40B4-BE49-F238E27FC236}">
                <a16:creationId xmlns:a16="http://schemas.microsoft.com/office/drawing/2014/main" id="{237E2353-22DF-46E0-A200-FB30F8F394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0020826" y="-1915"/>
            <a:ext cx="2165351" cy="1358265"/>
          </a:xfrm>
          <a:custGeom>
            <a:avLst/>
            <a:gdLst>
              <a:gd name="T0" fmla="*/ 0 w 455"/>
              <a:gd name="T1" fmla="*/ 0 h 285"/>
              <a:gd name="T2" fmla="*/ 455 w 455"/>
              <a:gd name="T3" fmla="*/ 285 h 285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455" h="285">
                <a:moveTo>
                  <a:pt x="0" y="0"/>
                </a:moveTo>
                <a:cubicBezTo>
                  <a:pt x="153" y="85"/>
                  <a:pt x="308" y="180"/>
                  <a:pt x="455" y="285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38" tIns="45719" rIns="91438" bIns="45719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Freeform 23">
            <a:extLst>
              <a:ext uri="{FF2B5EF4-FFF2-40B4-BE49-F238E27FC236}">
                <a16:creationId xmlns:a16="http://schemas.microsoft.com/office/drawing/2014/main" id="{DD6138DB-057B-45F7-A5F4-E7BFDA20D0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90826" y="-1916"/>
            <a:ext cx="895351" cy="534687"/>
          </a:xfrm>
          <a:custGeom>
            <a:avLst/>
            <a:gdLst>
              <a:gd name="T0" fmla="*/ 0 w 188"/>
              <a:gd name="T1" fmla="*/ 0 h 112"/>
              <a:gd name="T2" fmla="*/ 188 w 188"/>
              <a:gd name="T3" fmla="*/ 112 h 112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88" h="112">
                <a:moveTo>
                  <a:pt x="0" y="0"/>
                </a:moveTo>
                <a:cubicBezTo>
                  <a:pt x="63" y="36"/>
                  <a:pt x="126" y="73"/>
                  <a:pt x="188" y="112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38" tIns="45719" rIns="91438" bIns="45719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79A54AB1-B64F-4843-BFAB-81CB74E66B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31529">
            <a:off x="752079" y="2218041"/>
            <a:ext cx="4418757" cy="4259609"/>
          </a:xfrm>
          <a:custGeom>
            <a:avLst/>
            <a:gdLst>
              <a:gd name="connsiteX0" fmla="*/ 404107 w 4507111"/>
              <a:gd name="connsiteY0" fmla="*/ 0 h 4344781"/>
              <a:gd name="connsiteX1" fmla="*/ 371857 w 4507111"/>
              <a:gd name="connsiteY1" fmla="*/ 117359 h 4344781"/>
              <a:gd name="connsiteX2" fmla="*/ 307833 w 4507111"/>
              <a:gd name="connsiteY2" fmla="*/ 632970 h 4344781"/>
              <a:gd name="connsiteX3" fmla="*/ 3569418 w 4507111"/>
              <a:gd name="connsiteY3" fmla="*/ 4141149 h 4344781"/>
              <a:gd name="connsiteX4" fmla="*/ 4440861 w 4507111"/>
              <a:gd name="connsiteY4" fmla="*/ 4332480 h 4344781"/>
              <a:gd name="connsiteX5" fmla="*/ 4507111 w 4507111"/>
              <a:gd name="connsiteY5" fmla="*/ 4341752 h 4344781"/>
              <a:gd name="connsiteX6" fmla="*/ 4296045 w 4507111"/>
              <a:gd name="connsiteY6" fmla="*/ 4344781 h 4344781"/>
              <a:gd name="connsiteX7" fmla="*/ 3749565 w 4507111"/>
              <a:gd name="connsiteY7" fmla="*/ 4321853 h 4344781"/>
              <a:gd name="connsiteX8" fmla="*/ 36764 w 4507111"/>
              <a:gd name="connsiteY8" fmla="*/ 1629794 h 4344781"/>
              <a:gd name="connsiteX9" fmla="*/ 300069 w 4507111"/>
              <a:gd name="connsiteY9" fmla="*/ 144750 h 4344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07111" h="4344781">
                <a:moveTo>
                  <a:pt x="404107" y="0"/>
                </a:moveTo>
                <a:lnTo>
                  <a:pt x="371857" y="117359"/>
                </a:lnTo>
                <a:cubicBezTo>
                  <a:pt x="333827" y="278567"/>
                  <a:pt x="311875" y="450459"/>
                  <a:pt x="307833" y="632970"/>
                </a:cubicBezTo>
                <a:cubicBezTo>
                  <a:pt x="264711" y="2579752"/>
                  <a:pt x="2253987" y="3769243"/>
                  <a:pt x="3569418" y="4141149"/>
                </a:cubicBezTo>
                <a:cubicBezTo>
                  <a:pt x="3816061" y="4210881"/>
                  <a:pt x="4114807" y="4279754"/>
                  <a:pt x="4440861" y="4332480"/>
                </a:cubicBezTo>
                <a:lnTo>
                  <a:pt x="4507111" y="4341752"/>
                </a:lnTo>
                <a:lnTo>
                  <a:pt x="4296045" y="4344781"/>
                </a:lnTo>
                <a:cubicBezTo>
                  <a:pt x="4097363" y="4343711"/>
                  <a:pt x="3912623" y="4335104"/>
                  <a:pt x="3749565" y="4321853"/>
                </a:cubicBezTo>
                <a:cubicBezTo>
                  <a:pt x="2445102" y="4215850"/>
                  <a:pt x="356405" y="3466499"/>
                  <a:pt x="36764" y="1629794"/>
                </a:cubicBezTo>
                <a:cubicBezTo>
                  <a:pt x="-63123" y="1055823"/>
                  <a:pt x="45741" y="555869"/>
                  <a:pt x="300069" y="144750"/>
                </a:cubicBezTo>
                <a:close/>
              </a:path>
            </a:pathLst>
          </a:cu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38" tIns="45719" rIns="91438" bIns="45719" rtlCol="0" anchor="ctr">
            <a:noAutofit/>
          </a:bodyPr>
          <a:lstStyle/>
          <a:p>
            <a:pPr algn="ctr" defTabSz="457189">
              <a:defRPr/>
            </a:pPr>
            <a:endParaRPr lang="en-US" sz="1900">
              <a:solidFill>
                <a:prstClr val="white"/>
              </a:solidFill>
              <a:latin typeface="Rockwell" panose="02060603020205020403"/>
            </a:endParaRPr>
          </a:p>
        </p:txBody>
      </p:sp>
      <p:pic>
        <p:nvPicPr>
          <p:cNvPr id="5" name="Image 4" descr="Une image contenant texte, aéronef, avion&#10;&#10;Description générée automatiquement">
            <a:extLst>
              <a:ext uri="{FF2B5EF4-FFF2-40B4-BE49-F238E27FC236}">
                <a16:creationId xmlns:a16="http://schemas.microsoft.com/office/drawing/2014/main" id="{147595B3-686D-4AC9-9294-B030698DF87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00" r="2" b="2"/>
          <a:stretch/>
        </p:blipFill>
        <p:spPr>
          <a:xfrm>
            <a:off x="921911" y="465245"/>
            <a:ext cx="7761924" cy="5343065"/>
          </a:xfrm>
          <a:custGeom>
            <a:avLst/>
            <a:gdLst/>
            <a:ahLst/>
            <a:cxnLst/>
            <a:rect l="l" t="t" r="r" b="b"/>
            <a:pathLst>
              <a:path w="7761924" h="5343065">
                <a:moveTo>
                  <a:pt x="3025687" y="76"/>
                </a:moveTo>
                <a:cubicBezTo>
                  <a:pt x="3140786" y="756"/>
                  <a:pt x="3256631" y="6055"/>
                  <a:pt x="3372722" y="16088"/>
                </a:cubicBezTo>
                <a:cubicBezTo>
                  <a:pt x="5230178" y="176616"/>
                  <a:pt x="7761924" y="1424594"/>
                  <a:pt x="7761924" y="3316816"/>
                </a:cubicBezTo>
                <a:cubicBezTo>
                  <a:pt x="7646022" y="5237647"/>
                  <a:pt x="4988715" y="5423921"/>
                  <a:pt x="3701109" y="5320611"/>
                </a:cubicBezTo>
                <a:cubicBezTo>
                  <a:pt x="2413504" y="5217301"/>
                  <a:pt x="351800" y="4486992"/>
                  <a:pt x="36290" y="2696959"/>
                </a:cubicBezTo>
                <a:cubicBezTo>
                  <a:pt x="-259500" y="1018804"/>
                  <a:pt x="1299198" y="-10133"/>
                  <a:pt x="3025687" y="76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9103370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8B1AAB9-8560-49CB-AC16-B280459E81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4821" y="247598"/>
            <a:ext cx="10106891" cy="701473"/>
          </a:xfrm>
        </p:spPr>
        <p:txBody>
          <a:bodyPr>
            <a:normAutofit/>
          </a:bodyPr>
          <a:lstStyle/>
          <a:p>
            <a:r>
              <a:rPr lang="en-US" sz="3600" b="1" dirty="0" err="1"/>
              <a:t>Clé</a:t>
            </a:r>
            <a:r>
              <a:rPr lang="en-US" sz="3600" b="1" dirty="0"/>
              <a:t> de lecture fiche </a:t>
            </a:r>
            <a:r>
              <a:rPr lang="en-US" sz="3600" b="1" dirty="0" err="1"/>
              <a:t>identité</a:t>
            </a:r>
            <a:endParaRPr lang="fr-FR" sz="3600" b="1" dirty="0"/>
          </a:p>
        </p:txBody>
      </p:sp>
      <p:sp>
        <p:nvSpPr>
          <p:cNvPr id="5" name="AutoShape 2" descr="data:image/jpg;base64,%20/9j/4AAQSkZJRgABAQEAYABgAAD/2wBDAAUDBAQEAwUEBAQFBQUGBwwIBwcHBw8LCwkMEQ8SEhEPERETFhwXExQaFRERGCEYGh0dHx8fExciJCIeJBweHx7/2wBDAQUFBQcGBw4ICA4eFBEUHh4eHh4eHh4eHh4eHh4eHh4eHh4eHh4eHh4eHh4eHh4eHh4eHh4eHh4eHh4eHh4eHh7/wAARCAEuAr0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7LoJAGSQB70V5X+1pJJD+z74nkjmkhbbbDejlSAbmIHkdOM0AepK6McKyk+xp1fNfjvwR8GfDvw71PXtI8TNpGr2tg01pdWniKRpluAuUCr5h3ZbAxg5zXXWvxS8VaXpvgLQbjwbca54q8Q6B9tkiW6W2CTRpGZBIWUhB85JPYgDBzQB7NkZxkZ9KK8l0HxhpGl+OPHureINJuNDu9L0bTrzV5G1E3MaqY5WEaIAFBXBBZfvkj0qNfjFrVja2Ov8Aif4b6nofhK+ljSPVZL+KWWBZCBHJPbr80SHIyctjPNAHr1AIPQg15nq3xM1z/hZWp+B/DfgWXW7rTYba5nuP7Sjt4lhlzySy/eGOFGd2DyMVh6R8QtF8K6B4t1Oz0G/kuT4wl0uK0N/5hvLx9gBVpMLCh9Oi4PXNAHtFFcF4Q8d61ea/c6F4x8FXXha7iszfRz/bEu7SWIHDfvkACuOpUgcc1zY+M+rSaLJ4xtvhxqs3gWPdIdY+2xCdoFODcLan5jHwTncDt5xQB7DRXB+K/F3jO0eK88KeB7DxBoklol0NRm8QR2S4ILH5Wjb5QuDuz39qd8FPHWqfELwrJ4gv/C/9g27XDxWf+mi5W7jU481W2J8hIODjkDNAHdZGcZGfSivKNRvvsn7UyPcXTRWcPgWWaUM52LtvFyxHTgZ5qr/wufVjop8Yr8N9WPgUfvP7Y+2ReebfOPtAtfvGLHzZ3Z284oA9horzjxN8TL5PFcfhfwR4WPivUv7Oj1KcnUo7OGO3kJEZDuCXLYPAGMdSK6b4feJj4s8Npqsmj6ho1wJZILiyvUxJDKjFWGRwy5GQw4IINAHQ0VwXjj4g3ul+K4fB/hXwtceKPELWv22e3W7S1htYN21XklcHBYggKAScGqMHxXeTwhc6k3gvXRr1tqa6RLoaKryC6bBUCX7hiIO7zc4x78UAel0V5v4Z+I+uy+PLLwd4z8DTeGb7UraW406WPUo72GcRYMillClGAYHGDn1rnrb41+ItS0PVdd0P4X3+paZo13dW+ozjU4oyBA7BjCrLmU7V3EYUDOASaAPaaK4DXPiQw0bw5deEvDOo+JrvxHD9osYI3WCJIggcvNM2VjADAY5JPQGqOh/FO+kfxRpniTwfcaDr/h7Szqj2RvkuIrm32uVaOZQOpQqcrwfWgD02ivPNa+Jq6b8ELX4mf2KZVntLW5+wfacFfOdF2+Zt7b+u3nHapNe+Jtl4a8dLoPimxXSNLudNe+sNYkucwztGMzQsu0bHUcgZO4dOeKAO/ormfhn4mvvGHhSHxFd6DLosN47PZQzTb5ZLfP7uVxtGwuPm284BHNYfiz4iana+M5fB/g7wfceKdWs7ZLrUQL2O0htI3J8sNI4OXbBIUDoM5FAHoQIOcEHFFeB/CXx/ZaL4c+KHjHX4dTtreDxXMBYypuuVkMcKrbqmcFi52gA45znHNdfpnxN1611vSbPxx8P7zwtZ61cLa6denUIrpfPYEpFMqAGJmAOPvDPGaAPTaCQBkkAVR8Q6vYaBoV9reqTiCxsYHuJ5D/CijJ+vSvnn41fEXxRrfwqS6u/AOreHtJ1S+sG03UGvo5JGU3EbDzok+aHcoOOWHY4yKAPpTIzjIz6Um5efmHHXnpXjPi3xDcad4w+J3/CM6BPc+ILDQLKZ5pNVMcciMs2GRGUrGYwGbjO/gcV4XaWfiweAvh3YL4IuXt/FV/bzX0x8XOJNdYWzyKJDtzAGyXIBI+ULzxgA+2xyKK4X4YeI4LzVde8F2+itpsfhT7JaDN2Z9/mQLJjJAPy525JOcZrCX4z27eChri+HZ5b+48RTeH9P06O6XNzcJIyAmRgqxqQhY5zjpzQB6vQCCMjkV51ovjjWNT/t3QvFvge/8PX9ppj3YVLxbi2uYSGBCXCAAOCOVIBGQa5/wx8SLDRfhf4Cs/DfhjUdS1bX7IHSdFF8HkWNF3O0txIAAigjLkc56UAey0V5voPxPuZb3WdD8UeFbjw74j0zTX1NLF7tJ4ru3UH5oplGDgjBBUEZ6GuYtfjtq0ngvTvHk/w01KHwhOkJutR/tCIyQb2CMywYDPGrnG75ScZAxQB7fRSIyuiuhBVgCCO4rxbSfjZ4i1rRr/W9C+Fmp6jpmlXNxBqU0eoxoy+TIwPkIygznaAxA2gbtuSQaAPaqK8/1j4mLJovhy88GeHb/wAVXHiOIz2EcLrBEkYUMzTTP8seM4xySeAKpaD8U76aTxRpfiTwfcaD4g8P6YdUeyN8lxFcwbWKtHMoHdCpyvB9eaAPTaK4L4SeOte8eadb61ceC5tE0O8so7myu5tQSR5y3VfKABVepDH7wwcDOKn+Ivj5vDOraX4d0bQbrxH4k1VZJLTToJlhVYkxvlllbiNBkDOCSTgCgDtqK8z0z4rS/ZfE9l4h8K3OheJPD+lvqkumSXSSx3NuFYh4p1GGUlSpO0EHtVHS/jHdnwFL4717wTe6RoElpBNpri9jmub+WUhViWEAFSWI2ljyCCQOwB60SBjJAz0or5/8Z+LvFmp+P/hjYeJPBd94Wll8RedEV1BLqKeMW8oKO0eNrglTsII7gnBrsfDvxP1vxB421nQdJ8DSy2Oh6u+n6lqcmpxxxxIACJFQruc4ySg6YHJzQB6fRXkJ+MesXWm3PinRfhxqmp+CrZnLaul7Ek00SEh5obY/NJGMEg7gSBkCvVNH1Gz1fSbTVdOnW4s7yFJ4JV6OjAFT+RoAtUAgjIORXlOp/FLVr6+12Hwt4D1HXdD0aWWz1DVYryKIiZB+8WCJvmmKdDgryMDNc98J/HqeGP2efAcn2G+17W9ZU22m2ELjzbqTc7El3OEVVGWY9BQB7vRXA+DfiBqN/wCLP+ER8XeFJ/C+uS2rXlnEbxLuC7hUgOUlQD5lJGVIBGQeav8Axe8cRfDvwY/iafTZdRjju7e3aCJ9rkSyqmV4OSN2cd+mR1oA6+ivNNH+Jurx+LNK0Pxl4FvfC8WuO0ekXb3sdys0gUt5UoTmKQqCQvzDgjPFQXvxT1291PVl8FfD2+8TaTo9w9rfaguoRWweaP8A1iQI4JmK9DyozwCaAPUqK8s8Q/GSzttD8G6p4c0C718eLJ3trOBZlgljlCFtjhgQCGUq2SNuCecVzd74y+J0nx68G6Xd+Dl061udLupLmwXXo5EI8yJXmJEeGMYPC/xbu2KAPdwQehBorw/S/iTo/g34e694jtPDt/Jbp41udNntzftPJJK9xsaVCV4BJyIug6Z7102h/ErWv+E503wv4u8CXfho6zHK+lXJ1CK6WYxruaOQIP3b7TnGWHvQB6VRXlU/xX12/udTuvBvw61DxJoOlXElvdakl/FAZnjOJBbxMMzbSCM5XJGBmpPEHxksbaHwVP4d0G88RR+MI5209beRYpA8aKwVgwwOWIYkgLtJ5oA9RorzvwZ8Sri/1/WvDnjDw1J4U1fSbFdSkje9S6gktCSPNWVQOhUggjisK2+M+rS6ba+KpPhvq8fgi6mRItX+1RtP5buESc2gG8RkkHOc4OcUAew0V5vrnxJ1mTxTqXh/wL4HuPFUukFU1S4OoR2cEEjLuESM4PmSbSCQAAMjJrpvh54u0/xr4bXWLCC5tWWaS2u7S5ULNa3EbbZInAyNyn06jBoA6KivNfF3xN1TTPiPL4C8P+CrnxBq/wDZseoQ7L1YIthdlbzHZcRhcLg/MWLAAd6bYfGLRo/B3iHWvEel32iaj4cmW31TSXKzTLK+PKWMrxIJMjaRjPtigD0yivLbP4p67YavpEHjn4e3vhfTtauUtbG/OoRXSrM/+rjnVADEzdB94Z4JrpvA3jJfE+v+LNKGnG0Ph3Uxp5kM2/7RmJJN+No2/fxjnp1oA6yivHX+OGPAWheKIvCNzcyaxrsuiw2MF2pk8xZJI1YMVAO5oxwcAbuvFel+Eb/XNS0SO68RaCuhagXYPZrerdBQDwfMUAHI5xjigDXBBzgg460V4Z4E8YWPhBvi7r+uTXU1tZ+LWjhhjzJJI7QwqkUak8szMAB6mun0r4ma9b69pOn+OPAF34WttanFtp14dQiu0M5BKRTBADE7AHH3gTxmgD0yisnxnrX/AAjnhLVtf+zfav7Os5bnyd+zzNiltu7BxnHXBrzK2+NWpJpGmeK9X+Hupab4L1Awgay97G7wiXAWR7cDesRYj585wQSozQB7HRXA+LfHPiS18UT+HfCHgG88SXVrbpPdXEt6ljaoHztRZHVt78EkKOOMmsK9+Nlta/CrUPG03he/ju9K1ZdJ1LSXmXzYJ/NRHCsoIfAcMMY3cDigD1uivn/4seOvinCPBjweA20j7X4lt4vJ/wCEgi3Xi4JSF9qHYHxz1A245zXd6/498WR67JoPhj4cXmuX1pbRTX8kuox2drC0gyIkldT5rDBztGBxkigD0WivMbT4yaQ3w1ufF15oupWt7bak2jyaNhXuW1AOEFuhB2sSSMNwMHPtVW3+K/iKz8ZeGvCviv4c3WhXniC5eK2lGpx3MIRY2diXRfvjaAUOPvZDHFAHrFFeXXfxS16+1PVF8EfDy/8AE+laRcPbXl+uoRWwklT/AFiW6OCZivTqozwDXc+CvEml+L/C1h4k0aR3sb6LzI967XUgkMrDsysCpHqDQBsUAg9CDXnGu/EnVv8AhMtQ8NeDfBN34ol0gRnVrhb6K1jt2cbhGhf/AFkm3nbwBkZPNcV8H/iDZeH/AIQ654p1KDU7lrnxXewWVgEzdTTST7Y4FUnhsnGM4GDQB75RXnGgfEfWl8Vab4d8ceB7jwrPrG9dLnGoR3kM8iLuMTMgHlybQSAQQcHBr0egArzH9qbTb7V/gR4j07TbC51C6mFuEt7eFpZHAuIicKoJPAJPsDXp1FAHD6B8KfhrprWl/Z+APDdrexKrLKmmRK6NjqDtyDWZ4k0++k/aO8H6lHY3L2MGg6jHLcrCxijdng2qzYwCcHAJ5wa9LooA8E8Z+Ctc8VeLfjNpVpaTQf2xoemRafcTRssM0qJKdocjB52g46Z5qv458Q698Rfhj/wrPT/AXifTtd1GOCzv5L+xaK0sUVl8yTzz8kgAU7QhJPHSvoOigDzDwLpd9Z/HvxzeS2V0llLpmmRQXLxMI5SiSBgrEYYjjODxmuHj0bUo/A/j2HUvh/N4l0+68bTz3WnTRvHNLZnZme3HBZ1IBUgjODg5r6EWaFpmgWVDKgBZAw3KD0JHan0AfNvw88OX994ov9G8Ejx3pnga90O7tdQg8SrKsUNxIu2H7Ms37zIyxY8jAHNcjpHg3RNN8CxeEtW+EvjrUPGsEH2Iwx6hqC6XdOPlEvnrMIliI+Yjgjptr7AooA+c/ivql1He6F8Lbrw14os/B9lYwPrU+kaXdXi3YVRtsopFUnZx87E5IGPWvZPh14o0nxJpskej6LrWk21gEhWHUdKlsvlx8oRZFGQAMcdOK6iigDx7xn4c1LXPjzfxR21zFZXvw/udPF95LeSkz3IwpfGN2DnbnOK8h0vwbodl4Gt/CV/8JPHN/wCNIbdbGSD+0dQTS7hx8pl89ZvKWEj5sDGBxivr+igD59+KXh3QbfV9HsPFfw51ubTLDR4LfS9c8Lm5mu7SVBtaB/LPmbAACpYMDznmu5/Z3h8WQ+CrtfFE2sSQnUpjo/8AbJBvxY8eX55H8edx55wRmvSaKAPHvE0mo+AvjbqPje40DWNY0HXNIt7OSXSrRrqa0ngdyA0S/MUZX6gHBHNYvjvxJ8UdZ8HJq8Gh67oeh3Gvok0WlW+NaTSgh3SbCWKyNJjhRuC44617xNLHDE0s0iRxqMs7sAAPcmmrcW7TmBZ4mlChygcFtvrj096APmzwhoyt8efBfiLRfDfjwaWsF9b3OreIXuJJJZHjG0FJCTEo2n5iqBicc4rtPhFpOqWfwS8WWN1pt5b3c2oay8UEsDJJIHlkKFVIyQwIxjrnivZKKAPmWYeMdK8CfC7Tb+38a6f4VTQwmrjw5buNQS7CqI45Qo81I8ZztHXr2p3w78J3dx8RvG6ad4Z8T6RpmueEPstlda7JLLLcSlnUs7uzGMncPkJBwM4Ga+mKKAPljxFq/iPUv2bbf4b23w+8WJr+n2tnbX4l05hBGsEsZZ0k6S5CcBM9ecAGuz+NHhfWPi5r0Hw+t7W40vRtGt11C71a4s/llvCpEEMJdcMoJ3SFe3y17Vealp9nc2trd3tvBPduUto5JArTMBkhQeWOPSrVAHH/AAi8Qaxr/g+I+ItFudI1yxdrPUIJIGjjaWP5TJCSMPE2NykZHOO1cVfXeofDf4xeKPEV74c1zWNC8UW9o0VzpNk13JbTwIyGOSNPmAYEENjHUGvYlmhaV4VlRpEwXQMCVz0yO1PoA+Xbjwj4s8efDD4itJ4Vv9N1G58YJrFppV2TbyXUMaQkIHBGGZVI3KeG4zkVPofhjwjrnivw5b+G/hX41juLe/iutQuPEV/qMNvp6x87l8yUrNJuwFCgg9zivpuigDlPjD4ZufGXwv8AEfhezlWK51GwkhhZjhd5GVz7EgCvFvih4w8ReKPhNbeELb4b+LYdbjuLBdUV9NfyLYRTxFmjkHEoJUY2Z+UknGK+lKKAPGb7SdUb4pfFq6XTb02974Ws4bWUQNsnkEVyCiHGGYFlyBk8isay0XWR4P8AgBC2kagJNNurZr5DbPutQLGRSZRj5MMQPmxycV7/AEUAeJ2+qah8PfjH42udQ8KeI9Us/Eslpdadc6VYtcozxwiNonK/6s5AOWwMHrXK+HdG1iP4F3Nr4m+GtxrdvP4svLjVdKZWF3BbvM7edbgYLupK4KkZGSDX0tRQB86fDPTdWh8Q61D4Ph8dQeBjoVwktp4lSUbbw/6tbVJf3uNu7dng8cmq3hHSPEfg/RPhT47bwzq2oQaX4ek0nWLC3tiby1WTayyrCcM2GXDKOcHpX0pRQB4Rcx6x8QfHuoeNbbw3rOlaLpPhe906z/tG1aC5v7icZbbCfnCqFABIGSeBUWtaLrDfsTW2hx6Rftqo0G0jNits5nDh48r5eN2Rg5GK95mmhh2edKke9gq7mA3Mew9TT6AINOVl0+3VgQREoII5BwK+b/gv8QtQ0H4b6nosXgbxHqt42ramulSWFkZbe7ZrmTh5R8sWHJB344AIzX0vXNfDfwhaeCPDjaJZ3c93E15cXfmTABt00rSEccYBbAoA8Nv9B8ZeBfCfw88J6lL4tTwvaabKNZm8Joz3QvWbcsbFAZBCNzDK9SOeKqeD/Dt5b+OPiDeab4T8V2Gman4JeOxl1czXFxeSguDuLlirkkYjJBwAdozX1FRQByXwYtbix+EXg+zu7eW2uINEs45YZUKPGwhUFWU8gg8EGuR+JUOreF/jFonxKt9D1HW9IGjzaPqMWnQma4tg0qypMsY5dcgqduSPSvW6KAPn/WLXXPHeueM/HNv4b1jTNKh8GXej6bDfWrRXd/M4d2YQ/eCjhQCMkngVreKfCmvat+zl4Ot9K0+STWtCh0nUk06UeW0z26oXhIbG1sbgAcfMADXst5dW1laS3d5cRW9vCpeSWVwqoo6kk8AUtpcQXdtFdWsyTQSoHjkRsq6nkEEdRQB4T4o8Xal468d/DqPSvAviyzsdP14XOo3eo6W8C27eRKoTnkj5jlx8owBnkV03wg0a/Wf4nW99Z3Vkuo+JrxoJJYWTzI3jRRImR8y9cEccV6jLNDE8aySojSNtQMwBY9cD1NPoA+P9A8E6J4c8Fjwjr3wt8d6r4wtI3tYvsd/fjTb85ISUSxzCKKMggsDjHPFfU3gTSV0HwXo2irZQ2IsrKKD7NDK8qQ7VA2K7kswHTJ5NbVFAHg3hLV9Y+F1r4l8G33gvxJrFxc6reX2j3Om2JngvI7hy6q8g+WJlLbW346ZGa46bwFq958IPhVrOseFdYv4/DzXI1jRrSSW2vVinJBeMIyOShUHaCCwPevqqigDwP4ReG/Dlx8UbfXPC/wAPfEmmadp9jKp1bxDeXyTGWQgeVDBPI2VwCWYgdsV0P7Wc89r8JBc2tt9qni1vTHigyB5rC7jIXJ4GTxXrdc18SPCFp438Opot5dz2sSXtteCSEAtuhlWQDnsSoBoA8513UtT+KHjPwhp+neE/EWkWWhasuqard6rZG2WMxowWGMn/AFjMzdVyuAeea86svBGgeEL3xBpPjLwB471jUJNUurrTLzQ7m+a2vopXLxg+TKqROM7W3AeuTX1hTJpY4YmlmkSONRlndsAD3JoA8F0zwhqGjL8G7SHwm+kLZ6pdXN7Z200t5HYmSCQ/PK5Y9W5JOMnArpPiK97pHx78EeJH0XVr7Szp95pss9jaNOIJppIdhkC8qmFbLHgYr1hWDKGUggjII70tAHzRN4f11vhjqVp/YepGd/ig14sX2R9zW/21W80DGTHt53dMc5r034naff3XxX+Gd3bWNzPb2l9eNcyxxMyQg2xALsBhQTwM969KpkE0M6FoZY5VDFSUYEAjqOO9AHyXovgfQfBtpqvh3xf8PPHms6zFe3D6ddaLd3xtNRid2aI5hlEcLfNhgwXGM813+ieEtQ0TxL8E7WPww2lw6dFqjXttayS3UFg0luCFaZ8nljjLHk5Ar3iigDxzxb4Y1LX/AI2eKLVLe5gs9T+HzabHfGJvJWZ55Bt34xuAYHGc4rN8L+OPGWk+ANF8Cad8PdbXxnYW9vpxN1Yt/ZiCPajTm4BCMmxSwAO7PGK9ylmhhKebKke9gqbmA3H0HqafQB8v614J0Xw38R/F11458G+Mtbtda1E6lpuo+Hpr1kO9FDwSRW8i7GVgcMw5BHPFeufs+eHx4f8AAkv/ABSreFzf38179glvpbqYKxAVpXkZiJCqgsAcD65r0SigDwvxH4ql8KftN6pdv4f1bVrCXwvbLcvplsbia3Ink2t5a/Mykkg7QcHHGKw9c8F+LvGukeO/HFpoVxYXmqanpd7o+k32Ip54tPwR5gJ/dtJ82AeRgZr2228JWsHxHvPGy3c5urrTI9OaAgeWqJIXDDvnJxXR0AeD+Otb1T4uW2heEdH8GeJ9Kxq1re6vd6tp7WsVlFC4dlVm4kckADZkd81Y0TVtS+HfxM8eW+oeD/EmqJ4h1KPUdKuNMsTPDNmFEMbuOImDJ1fAwc9q9tgmhuIxJBLHKhJAZGDDjryKfQB8x+CPDviWD4b/AA1ttQ0DUIL218dT3N5B9ncm3jM1wd7ccJ8wwx4OQc819OUUUAfMviPwB4i8S+GPinZ2+j3bz/8ACbxaraW0u+3/ALQiiSEsscnH3gGAcHqOtO8PeGPCGueMPDcfhv4W+NYprTUIry/uvEV9qMNvp4j+YMnmSlZpNwAAAK+vFfTFFAHI/Gj/AJJH4t/7A91/6KavGtQ17XPiF8DdL+Gdh4J8QWes6pp1na3NzPZlbC2hGwtOJ/uONoyqj5snGBivfPFWmWniTw7q3hua78oXto9vMYiDJEsikZwfxxmrHhvS49E8Pado0MryxWNrHbI743MEUKCcd+KAPCfHcmtD4n6rpvi+L4kSeHUggTQYPC6yi3uF2fvPPeHDeZu4+dgAOlcno/hfXrb4I+LNHXwnrVhcN49t7qCwljkuJRbma2YNv5MoCg5cFhwcnivrGigDyv8AaLhv49P8H63Z6TqOqQaL4ntL68hsLczzrAocMyxry2MjgVxHizUNZ1P4i6sPGNp8TToM8Vu/h6z8OQzRW80TRguLgxYZZdxwRIygV9ETzQwIHmlSJSQoLsAMnoOafQB8q+D/AAZ4ot/hXfSWfhPUrbUfD/xAbW4dGuHZpbi2XYdiSOcSttJw2SCynnNdN4s8cP4u+L3wrhs/C/iDTbKLV7l3uNWsWtGaQWsn7tEf5mwCSWxjpgmvZfH3hSw8ZeHm0e/uLu1xKlxb3NpL5c1vMh3JIjeoPrxXKaF4EsdD8V2XiXxh481HxHqtlFJHpjapJBClqHG12SONVBcjgscnHFAHjNj4J0Hwffa9pPjPwB471jUH1O5utMvdCub4219FK5dAfIlCQuC207gOmcmvffgloDeGvhlpGlSaDDoEoR5pNOiu5LlbdpHZyvmSEsx+bnkjJOOK6qz1DT7xitnfW1wR1EUquR+Rp63Vq101otzCbhRuaION4HqR1oA8bsdR1H4XfETxm+peF/EGsaX4lv01PT7zSLFrrEhiSN4JFXlCCgIY4XB68VwUngrxR4q+Ctxd33hPUYtRtPHFxrU+hmRreeeAynekbgqd21iVZSASODX1FdXFvaxebdTxQR5A3yOFGT2yagudW0u2lMVxqVnDIACVknVTg9OCaAPnzwV4Z8J6t8R/Dtx4W+Gfi+3h06dru81LxHe6hClm6qdgijmlIlkLHHQqBnmvo+qdrqmmXUwhtdSs55TyEjnVmP4A1coAKzvFGoSaR4a1PVYo1keztJbhUY4DFELAH24rRrA+I/8AyT3xFnp/Zdz/AOimoA8stPi/47j8Daf8RtU8B2Vv4PlhiluymoE30MTYDXAj27SgJzt3btvPtW7rXxC8Y3PxRvfBPg3w7pOoi30q21M3l7ePDGEkZgVO1WJJ2jbgepNefaNe+PvGn7PujfDq38C3kE2q6Rb2kutPPF9gjtGVQZgd28vs/wCWe3OfbmvSPB/hvUtK+O2v6ibKddIbw3p1lbXTD5ZHieXco9wCufrQA/XfFPxQn1bVYvC3gfSxp+lvs+06xfvA18wUFvJVUOE5wHY8nPFeffEnx74p8YeAvhv4n8I2lnYx6nr8MdxbXd3IpW4SRkERZBhotyvk+y4FQan4V12/8YeI4/HPw58ReNNQuNRkfRbkars0mO0P+qRk81Vj2j7wKMSckZpuj+EPGWj/ALPngm0/4RW7n1Xw34lF9d6XblRI0KXMpJi3EBhtYEc8igDt18YaX4c+Ivj3U9c0e0tbnRvDlhe6lfWzu73AxKfKAPGFIIXoTu5rL8QfFj4leH/Ctl4q1n4f6Zb6XqlzaxWwi1JpJrQTSIq/aF2gcq38BOGwCOc03XvAuseN/FPxHWawutKtPEnhfToLKe5TAS4UStsYA9UYpuFcz8ZfFXje6+EthoOtfD+/0eW11LTIdUv5riJrYlbmIAwFWLSbmAPQbQTnmgD2nQfGFzqPxX8S+DXs4Ut9Hs7S4jnDHfIZgxII6DG2uYf4wrY+G/FusalpIkk0fxA2iWFrbSfPeykosa5bhSS3J6AAmq2tR+KPBvxu1rxVY+DtT8SaTr+mWturaa8XmW9xCXG11dlwrBgd3Qc5rh5fhh4y8UfDLxda6voNvBrUnjH+3rXTp5QYLtBtPkmTuCpZN3A3D0oA9E034ieLtI8TaLpfj/w7o1ja69cfZbK60rUjciC4KllhmVlXqFIDrxkYxzWZF8V/GmtXev33hDwhpGq6VoN/NZ3Fk+qFNUuPJba7pEEKryDtVjluOma5/wAI+C7K/wDG/h+fQ/gXB4ShsLgXGp6hq4RmjKg4jtgkh3Pux8+NoAPrWb8RPCGp6zf62urfB+8uPGLXE39jeJfDtylnFKp/1Ms0gkDK6jG7eGzg47UAfSllObqyguTDLAZY1fy5Rh0yM7WHYjoa8pb4l+Mtf1DVpvAXhfRtQ0bSbuSza41HVTby380ZxIsChCAAeAznBOeK9G8GWurWPhHSLLXrwXuqwWcUd5cDnzZQoDNnvk557185QfDK08I6hr2maz8FZfHD3OoT3ek6raSR4mSVi6xT7nUxlSSN2CCMYoA2vif468R+LNN+FXiLwMlnDY6pr8QaC9uJI3FyokHkyhAQYwVbPXlRgYr365vV0/RpdQ1R44UtrczXTLkqgVcuR3wMGvDvEXg7xNoHw2+HU1n4RtLi98Pa9FqepaToKhVRCsu4RB2+YguueeTkivZtcsF8SeD77S5lltV1SwkgcOPni8yMg5HqM/pQB4B8W/HXjrxR8AvEPiF/BFpbeEtV05vsji/LXyQsR5dxJHt27G4O0NlQc816DbaHY+E/Euo/F7VLxI9Oi8IwW0yAEuoiJkdsdMEBAOeua4HxE/xQX4C3Xwqi+G+o3OsWulDTDqUU8Rsp7eNQoljO7cXZFwE2ghjzxXsXjTwtL4r+EOo+EWl+yT6hpBtA7D/VuY8DP0PWgDhZPi14z0vQ7bxp4j8G6XZeEZzG0oh1TzNQs4JCAs0ke0IR8yllVsqCeuK2/GXxXh8C+Mrmx8ZW8FnoFxpzXmj6lEWb7TJGMyWzD/nryCoH3gfWvJbX4e/atFsPDcP7PlhZ+JQYoL3VL50k0tEUgPOpWTdJkAkIADkjNd58UfAuvfFXxVJ4fuFvNA8M+HLcTaddqoVrvUyv7uRR18qIf99E47UAXNe+J/jTQ/Cfg3Ur7wZBJq/ifVfsiaTHcFZIEeOR4gzngPhV39hk9cVreHPH/iOz8ap4R+Ieg6dpF3d2Ut9p95p9409tOkWDLG25VZXUEH0IyRXn3xD8QeN7jSPhTf6p4YZPFdn4r8i4sXkWJLt0tpwzxOeNrrllJ4BODiunXSvEXxM+IlhruseGNR8L6Fo2nXdtCuoPH9puri5QRswRGbaiLnkn5iRigDAn8b6zrU9v8ZLT4f6Ze6FpltOtg1xq7LqDWZb95cRQbfLViF4BO8qMZGcV1vib4na5N4v8N+H/AALomn6x/wAJDor6pa3N5ctDHEqsvLlQTja3QDOcV5Ho/wAM5NB8JDwhdfAa31zxTbK1tba2ZI/7NuhkhbiVvMDLwQWTG44IFeuaV4T1TS/jD4QuY9Mjj0zTfCc1hNNax7baKbzIyEUEkgYU4HoKAKth400zw54t+IWs+IdFs9OudH0mwutUubSVpWuGMTHyxuwDg/KvAzkZpjfFPxpo1pp/iTxh4Q0mw8M300Mbm01Xzr2wWVgsbzJsCsMsu4KcrnviqPjP4c6z4u134taY0DWdvr+mWEWn3co/dSSxKzY45wGCg+xrkbDwFHqEek6PZfs+2Wka4k8I1LUtSZJNPhRSDJJGUk3SlsHaABgkZ6UAek3/AMQfHGofEjxR4K8IeFtKvJNEW1k+3X160MOyaHftIVWYuTwAMDAJJplr8Zh/wq8+Jrrw3OuvDWG0BdGiuAxl1ESGPy1kxjbkFt2OgPBrU+H+iapp/wAZfiRqt1YywafqJ0sWU7D5ZhHbFX2/Q8V5/F8P/F8vgbUrmx0vbrek/ES58R6dZ3LiNb2JZjhQ3Qb0ZsE9wOlAHeaL418bab4gj034g+E7LT7O4s5ryLU9Kunube38pdzxzlkUo23kN0bBArnB8XvGb+F2+IMfgrTT4MEZuQh1TGptaDn7QItuz7vzeXuzjvWs+o+OviJdyaK3hS/8JeGpdOurfVJdVERnuJJYyiJCqM2FUksXOAeAK8k0z4bTaZ4Ph8IyfAG01DxbbxC0TWZZUbS5wPlF1I3mB+nzGPbuJyKAPXPEvxQ1W58Z2PhPwLYaJd3dzpUWqi51e/a2ikikOEWJVUtIxAySOF4rtvh/rer6/wCHVvNe8O3Hh/UkmkguLOV/MAZGxuR8DejdQcCvK/if4WZr3TNM8SfCq18aeFrfS4re1l0eIJe6fcIMMq7pFcRMMY2njHOa6r9nbQPEvh3wXeWniFb62gl1KabStPvrz7VPYWZ2+XC8mTkghjgE4zjNAEfjX4heIIfiN/wgXhDS9En1OKxS+ml1jUDbI6uzKscSqpaRvlOT0Xj1pup/ErXtP8JeG9T1Lwm+k6lqWvw6Pd2N1LuEW52UyRuAN6nGVOBkHpWP8bNDbVvFajxR8LF8b+GjaKLO401VGoWU+TvViXRtjfKQUPBBzXNW/gP4gQfBu0X+zr27vdK8VRa1pWiXuoLNcw2MbjFsZidpcDcRzgZAzQB654m8X3Ok/Ezwp4Tjs4ZINcju3lmZiGi8lAwwOhznvXO/Cnx7438cajcXX/CM6TZ+H7PU7zT57pr1/PkaF2VXjj2kY4UHJHJOOlYyyeMfF3xs8E+JpvBGqaHoWmwX0UjX7R+f5kkYwWRGOxeMDJyT2xXTfs96Lqug+Cb+z1ixmsriTXtSuEjlGCY5Ll2RvoVIIoAzv2iBm4+Hv/Y4WX8np+p/ETxZq3irWdH8AeHtGvrbQpxbX15quom3Wa42hmhhVVYkgEAueAeMcVe+N+i6rrE/gltLsZrsWXie1urnyxnyoVDbnPsMivMNZ+G9n4e8feKrzXvhFP47stb1B9R06/sWjMsTyAF4JVZ12gNkh+Rg0Ae2/DDxla+OfCketQWkllMk0treWkjBmt7iJisibhwwBHBHUEGuW8TeP/GC/Fe++H/hTwzp2oXEOkwagLy8u2hhhDyOreZtDE/dGAo5yckYrY+B3h288NeAobPUNA0jQLqeeW5k0/TQfKgDt8qs2TucLgMw4J6VS0bRdVh/aL8Q6/JYzLpdx4csraG6I+R5UmmLID6gMD+NAGBc/GLVrX4XeJ9fvvDttaeIfDOqR6Zf2P2kyQGRpIl3o4AJUpKGHHtXZfETxldeGL/whb29nDcDXtai02UuxHlK8btuXHU/J39a8z134f8AijWvCfxj0u305orrV9fjvtKE7BFulijt2GG7AtEVye9T+J7rxz461/4fTf8ACu9X0Sx0bX4LrUZL6SLeGEbqdiozZjG4kucdsZoA1pfiT8QNU8Q+MdJ8JeDtJvF8MXxhluL3UGhWdfKVwiAKx8w5PJwo465rOX41eK5vBelfEaPwPaw+DLqSCOczagftwEjiMyogXYUVz0JywGeK6b4aaFq+neIPifcX2nzQRanrTT2TOOJ4/syLuX2yCPwrjJfCHiY/se6P4UGi3X9uQw2iyWW0eYpW6VmyPZQTQB0HxY1+58Xa1qPww0Hw7p2srb28FxrMup6i9paxBzvihPlgvIzBckcDHXOcVV1X4z3Gk/CvW9aTwvFb674b1O20u/0dbgPGrSSRopikUAMpSQFTgehHFYfxB+HUFl8W9Y8Xa18NJPHmi65bW3/HoUN1p88MflkbGZdyOApyCcEVU1D4f68fgrrlvp3w/sPD1zqev2F1a6Pp+HnS2iuYTuncMVaTarMdvAHFAHX+Ita14eIPAC+OfCeiJfXniRo7D7NeySm0X7LIwkJ2qDIMMhHK9xVn/hZHjPW9W1yfwT4NstU8P6DeSWVzcXOoGG4vZov9atum0r8p4BcgMfTrWn8W9F1XVPGfw3u9PsZrmDTfEDXF46DiGP7NKu5vbcwH41y/hxfGvwym8SeGbHwPfeIrLUNTutS0e/tJ4lhUTneYrjewMexs/MAcjpzxQBd8O/GDUNW8P/DfVf7Ht4v+Ew1KW0mQu2bdFEhBHq3yDIPqa6zVvG0un/F3T/BkltAtlcaLcanLds5DRmN1XGOmMEnPtXingjSfEd98CfhR4s0XSH1q78PatLf3dhbyKkk0TNMknl7iAWBYEAkZFddb6d4r8afG228Qat4R1HQfD8vhm80xGunQzhndcmQISEJB+Vck/KScUATRfFzxnf8Ah2bx3o/gvTJ/B0QeaNZtU2alc2yE7p0i27RwpIQtkjHIzXr+gapZa5oljrOnS+bZ31ulxA/qjqCP0NfLOj/DOTw/4TPhC6+A9vrvii3Vre11vzI/7Ouhk7LiVjIGXAILJjJwcda+n/CWmf2L4X0zSfJtITaWscTR2qFIVIUAhASSFznGe1AHCa54t+KU17rE3hrwHpa6VpUzxLJrGotbzX+wZZ4lVCEQ9mY8+gqrJ8YZNT8HeDL7wp4fN/r/AIxRm0/T7i48uOBY1zNJLIAfkT2GWyMYrzybwh4h1DV9ft/HPw217xl4hn1CdtNvptV26OtuT+5+XzQI1UYyuwt19an8IeFfFvhPwb8Kdfi0CS71zwzb3tlqGhGZI7meCUkM8O4gMyYVsZ5DUAd7oPxH8YD4jy+B/FPhax067g0WbUzc2t200FwFcKvlkgED7wYMMggdQa5ab4ieKfF3wF1nxp4h8EaIPC8+hzTC1kv5DNcOp2kMoX5Y2IbHzbsAHvS6brPiDxP+0a0t/wCGbvQ4l8GXAs7W7dDcurTgF5FQkJlhgLnPGe9XbTwp4jX9jJ/CLaRcjXToMlv9h2jzfMLHC49aAOi1Xx5rUeq6L4K8CeHbK/1qXR49RuDeXTQ2mn2xwqbiFZmYngKB0GSar3PxZ1jSfC9wde8E3dv4qTVo9HtNLimzDf3Eg3RvDMyjMRXlmx8uCDVC60vxR4J8f2PjrTvDN74g0+/8PW2l6pZ2TJ9rtZYTuSRUcgOpBKkA5B5qp4m0j4oeLtLtvGM+iW9pqGi+IIdU0Pw/NKizNapGUkjllBKCWTczDnC8An0AOk0rx94v0fxjo/h34ieGtM01NeZ4tNv9MvWnhE6ru8iUOqlWIBwwyCRjiuH+FnjWPwR8Jb64h09tT1PUfGWo2GmWKyiL7RcPcvgFzwqgAktzgA8V0N5H4r+JnjrwjcXfg3U/C+h+G786pczam8QmuLhY2SOKJEZvlBYkucAjpXF3Hwr8Rat8KYo7nw2l9faR40vdYXRr1xGuoWzyyAoGzgFkfKkkDIGaAPTPDvxA8TWfjXSvC3j3Q9IsZdbWX+zLzSr83ELSxrvaCQMqsrbckHkHB6V1nxJ8W2XgfwZf+JL6CW5S2CrFbxY3zyuwSONc8ZZmA/GvJPh34Os5/iRo+q6H8GbfwbpumrJLd32qov2p5ipVUt1SRsAZJLngjgV6N8cfCeoeMvhzeaTpEkSanFNBe2QlOEeaCVZVRj2DFcZ7ZoA8v+I2seP7vW/h1B408J6dpkVx4ptJoJtPvjcCEhX/AHUwZVw2Dwy5BwRxXoXiHxL8TLjxFqWn+D/Bemmx00qpvtZvXgF45UMRAqI3yjON7EDOeOK43xXq3j/xxrPgm3/4VrrGi2mm6/bXerT3csTBCgYYi2MS6AnJfgYxWT4h8M65ffELxL/wnHw98SeNhcXu7QHg1Ty9Mitdo2xunmqEIOdxZWJ6jNAHS3nxtvG+Gnhjxbpvhdri81fXBo8+m/aAWjmDyRsEk4BG9OGIxg5xW54b8d+Lrf4jWng3xz4b0zT5dUsprzTrnTb5rhCIiu+KQMikMAwORwa818F+BfFun/DHwJot14bltLzSfHT3d3bxDMcNv5szCRT3jw64NeoeLtF1a6+O/grWrWxlk0+y07UY7i5AykTuI9gb64P5UAczoXxa8beIbKXxN4e8F6Xqnh2G8a3e0g1QtqyxrIUMph2bVPBPlk5x3r2tG3IGwRkZwRgivlnxf4K13WFvFHwjvdL+I5ncWvifQbtLOxdt/wAty7LJnpgsjKWOCO9fT+mR3MOmWsN5MJ7pIUWaUDAdwoDN+JyaAPn74PeNh4M+APh2Oz03+1da1fWbyx0ux84QrLKbiUku5yERVBLNg49K77wt4/8AEUPjiw8H+OtF0qxvNVglm0y80q+NxbzNEAZImDKrI4Ugg8hua8qj+FPiG++C/g83vhVdT1Dw7rd5eXGgXkgiN7byyyBlDE4D7WVlyQK6j4Y+D7ST4k6frWi/B628GaTp8EpmvNTRfts07DaqQqkjbVHO5m+8CAKAPU/iZ4ws/A3g+68Q3ltNeGNkht7WHHmXM8jBI41z3LEfTmub0Dxf8RLXxTpWl+NfBFnaWWrhxBd6TePdCzkVdwjuMoMZAIDjjPFXfjr4U1Txd4DNpoZhOr2F9banYxzNtjllgkDiNj2DYIz6kVlWPij4k+KNd02107wZe+ErG3EkmrXOrmF/MbYQkMIRju+cgmTgYH4UAZviH4ifFHT/AA/qXjGP4e6ZbeHtO82R7W/1NotQlgjJBkChCiEgEhSSSMc81reIfiVqd1qHh7QvAeh2+q6xremDVgb+4MFvZ2hC4eQqGYsSwAUD1OeK8VvfAXiPWvA2q6X4g+F3iHXfHz29ws2s6pq2+w3kNiSEeaV6Y2IseQcAkda9B0/RfFng/UPBnjvT/C9/rCL4UttF1rS4Ci3luyKrLIiuQGw25WUHPIIoAo+EPE2t6b8Q/jH4k1bQYrDV9M0XTpZbTz/MhkaKGcgq4AJRscZAI9K6K2+LHiex8AReN/EnhSyt7HVIrVdCsbW+L3dzcTkCOOTcoRN2d2cnaOuSKwLTS/HHiC7+L2sap4PvNI/tzQba30m1kdHkl2RTrtJUkB8sMrnjcBmtr4kfD3V/FXwC8M6JBpsFxqujrp94dNu22JctAo327t/DuG4Z9aANPS/iJ4s0rxTouj+P/D+jWFvr0/2Wxu9K1I3Kw3O0ssEysqnLBTh1yCRjAru/G/iPT/CHhHVPE2qlxZabbNcShBlmAHCj3JwB9a8S8HeC7O+8d+H7rQvgdb+EbfT7j7TqOoauEaRGUfLHbBJDubdj94RgAV618YfCkvjf4Za94Vt7hbefULQxwyt91ZAQyZ9twGaAPGfjH4i+IWp+CNCm8U+C7HS9N1HXtLkt2tdQM81oftCMq3ClQMkd1JAPB9a9h8K+MLnWPiV4w8KS2cMUGgLZGKZWJaXz42Y7h0GNvGK8t8f6r8S/GHhLRvDf/CsNV0+7tdV0+XV7mSeJoNsU6MxgKsWkBI3ZwMKDnmugu18VeB/jN4q1+08Fap4k0vxNbWX2eXTpYt0E8CMhSUOy7VO4HdyBQB2Pwp8YXXjKy1+e6s4bU6Xr13paCNid6QkAOc9zmvJf2gJPA8X7QnhJ/iBpkWo6P/wj14PJksmuh5vmx7TsUE/3uccZrvP2cNF8R6L4b8Rr4p00afqF74mvr3ylbchSQoQyt3Xrg98VLruh6tP+0h4a8QR6fM+lW3h29tproD5EleWMqp9yAfyoA8jhj+Hev+PfCr/Ajw9LY6vp+sRtq19Y2ElrbQWYB82OckBWJGMJgnNR+IWfw/8AtZ674+R2S306+0vTdS5+UWt5AI9x9AsgjOa9O+J/hrXPDvxF0f4neB9NnvJ3dbDxHplt1vrRjhZQvQyRnnPUjjtVC78A6h4j8a/F611Kwmt9N8RadZQ2N06/K0iQEbl90fafqKAOY/bVkk17R28OQyMLXQ9PbXr/AGngvvENsh+paVsf7Fdf8aPh14F1T4W+IvFOo+FNKutbj8PSyLfSW4MwaO3Ow7vVcDH0FcjJ4T8ea/8AALxvqXiDQbhfGWvxwW/2EYaTyrYJGgH+8RJJ/wADr2L4i6bfah8G9f0mztZJ7640Ke3igUfM8hgKhR754oA5v4C/DrwLpPgrwj4o0zwppVprUmi20j30UAErNJAu87vU5OfrXqlc58LrK6034Z+FtOvoHt7u10e0hnicfNG6wqGU+4IIro6ACqms2EGq6ReaXdbhBdwPBJtODtZSpwfXBq3RQBm+FtFtPDvhvTtBsDIbTT7ZLeEyNltiDAye54rSoooAKKKKACsDx74T0zxp4f8A7E1Zp1tftMFzmF9rb4pFkXnHTcozW/RQAUUUUAFFFFABRRRQAUUUUAFFFFABRRRQBg+KfCum+ItS0G/v2nEuh34v7Ty3wDJsZPm9RhzxW9RRQAUUUUAFFFFABRRRQAUUUUAFFFFABRRRQAUUUUAFFFFABRRRQBS0vVtL1R7pNN1C1u2tJjBcrDKHMMg6o2Oh9jT49S0+TVZdKS8ga/iiWaS3DjzFjY4DFeoBIPNfKnge41H4e+LvFfxTt5J5/D0/i690zxNaD5hDD5o8m7Uf7DMQ3+y34j1PRrtW/ad8U39lH9tB8G2U0KxMP3w86UqFJ454wenNAHsVFeCeM/iN8VvBfhqPxl4mj8D2lmHjafw75sn29I3cLtWbfseRQ2SAmODzW78QPifqUfj0+CfC2peFtHuLWxjvb/UvEM5WJBIT5cUcYZS7kAkncABj1oA9eorx7wz8RPF3irwr4t03QB4buPGvhuRFzbyNcaffq6b0MbBgV3qGXBJ2sOc1L8PPipqXxJ8U6fb+FNPjtdGsbXzPEk17A/mQXTcCyj5AEikEsxBAGOOaAPXKSRQ6Mh6MCDXmfgPx9rWu/BfWvGN5DYrqNi2qCJI42ER+zSSrHkFiTkIM8889K5bWPi94hXRPh7bxXnhfQdQ8UaKuoz6rrIdbGOTZGTCihwS7FyQGccDuaAPWfAXhbTfBfhOx8M6Q07WVkrLEZn3PhmLHJ+pNbtcn8MtV8WanpV0PF2n6dDdW9wY4LzTpt9rfw7QVmjBJZRyQQx6iusoAKKKKACuY8f8AgfRfGkFj/abXtteadMZrG+sbhoLi2cjBKOvYjgg5B7109FAHJeBPh/onhG9vdTt7jUtT1e+VUutS1K6a4uJEX7qbjwqgnO1QBnmutoooAKKKKACiiigAooooAKKKKACiiigAooooAKKKKACiiigAooooAKKKKACiiigAooooAKKKKACiiigAooooAKKKKACiiqmsalZ6Tp0t/fSiOCIZJ7k9gB3JoAt0V5PefFTU57wRaTpEBQthFlDSSP8AgpHP510Xgr4gWuuXa6dfW4sr1uEG7KSH0GeQfY0AdtRRRQAUUUUAFFFFABRRRQAUUUUAFFFFABRRRQAUUUUAFFFFABRRRQAUUUUAFFFFABRRRQAUUUUAFFFFABRRRQAUUUUAFFFFAHm3wm8G32naJ4z0vxRpkf2bWfEF/cpC7pIs1tMRgnaTjIzwcH2rz74b/Cb4geFfF/ji0i1Irpcvh8aX4Y1V5lLxJudo0YA7wYy+NxHQDGa+iqKAPkzVPhH4uv8A4W3Xhux+Dnh/TfEAtoxda9darDdT30qMrM0LHLK8hU8yMoAYivQPGvw91a3+IreOrT4f6H44t9U0y3tdQ0nUWt1uLWaEELJC8oMeCCQwyM4Bya9zooA8Z8P6J8QvDngfxLqWh+CvDGleIdXnRNL0jTI7eGPTo8bRJPMAomK5LkDPouc0eAfhz4h+F/jLTH8Ntca5oesw7PE5nuVEiXoy329Q7DO8kqyrk4wQDivZqKAPANN8NfFXw74K8TfDfSfCmnXlnfTag9jrzamiRrFcs77XgI3+YN5Ufw9CSAK0Ljwv45034e+CNJk8G6N4u0yw0OGy1jw9eyQLILhY1AljlfMZK4YEZHXINe30UAeU/s9+B9V8IHxHeXejweGtP1a7jmsfD8F59pSwCphm3j5dznkheBgV6tRRQAUUUUAFFFFABRRRQAUUUUAFFFFABRRRQAUUUUAFFFFABRRRQAUUUUAFFFFABRRRQAUUUUAFFFFABRRRQAUVj+I9Wnsmt7DToUuNTvCVgRzhEA+9I+P4V4+pIFVE8JwXI8zW9Qv9TuDyxM7RRr7KiEAD8z71SXVnNOvJzcKUbtb62S+euvy9To6K5qbw9d6Yv2jw3qFxFInP2O6maWCb/Z+bJQ+4P4GtXQNUi1fTluo43hdWaOaF/vRSKcMh9wfz4NJrqh067cvZ1I2l96fo/wDhjQorH1W+vJtQGj6SUS52CS4uHXctuh6cd2POB+JrH8Q23h3Q7aG61671C5aaQRiV53LFuvRSAB9BSOg7Ciuens7/AEVDd6XcXF5aoMy2U7lzt7mNjyCPQ5B9q27K6hvLOK7t3DwyoHRvUGgCavMvjvcTLa6ZagkQu7u3oWAGPyyfzr02uf8AHnhxPEmim1DLHcxN5kDnoG9D7GgDyPwBaQST3+pSz3EB062adJIiBtboOuc5Pb61zsdxOt4t2sjCcSCQPnndnOfzrpY4fE3h2z1DSG0Vyt4VDuYTJ93ONpHBHPetPwD4D1C91KG+1e2e2somD7JBhpSOgx2HrQB7FbO0lvHI67WZASPQkVJRRQAUUUUAFFFFABRRRQAUUUUAFFFFABRRRQAUUUUAFFFFABRRRQAUUUUAFFFFABRRRQAUUUUAFFFFABRRRQAUUUUAFFFFAHOa9rmpw68mi6NY21xci0N3IbiYxrsDbQoIB5z+FYjeJNTs9X15N8Errd20NvDcSnZHui3MFCgs3I6AZrqdc8PaPrTxyalZiZ41KBgxU7T1UkEZU+h4qG68J6BdNI0tgu55ElLK7KQyLtUgg8fLxxWilG2qPIxGHxs5uUJ9brXpZra3d938jl3+IGoHStL1EaVDb211CzzXE5kMSMrlCu5FOOmcsBWhJ4yuYvFQ065tbe1sWcLDPKXzcApuDRsF2H2BINab+DfDr2sNqbEiCEMqxrM4XaW3FSAeRkng1YPhnRW1NNQazzMjB0BkYorAYDBM7cge1O8OxnHD5krXqL7P5e906vY46L4lXcmnX18ukqY47Z7iA/vABtcLtdioGSDn5SR2q4fGmuQXssN5o9ksdvd28M7R3DE4mxt2jHJGea6BfCHh9YbqFbHEV0hSWPzX2bSdxAXOF554qzP4f0mZ5nktAzTyRSyHceWj+4fwxRzQ7ExwuZWXNVV/+H8u9vxOUsviDPdX12semZtkW58pwJMq0IP3zt24baehJHeqOqeNvEEnhy+dbS1sro6XDqFvJHKX2pIwBBBH3v0rtY/DGiR3dzdR2ex7lXWVRIwQ7xhyFzgE9zihvDOhtC0LWKNG1mtiVLH/AFK9F/D1o5oX2CWDzGUHGVVddtN1p0+Zoaa1w2n27XYjE5jUybCSucds1YqGytorO0itYAwiiUKoZixwPc8mpqyZ7cE1FJ7hRRRQUFFFFABRRRQAUUUUAFFFFABRRRQAUUUUAFFFFABRRRQAUUUUAFFFFABRRRQAUUUUAFFFFABRRRQBzunDzvH+rySfft7O3ih9lYuzH8SB+VZ/j7Tmv7m2b/hFb3WNisN8GoLbhOe4LDOav+Io7jS9Zh8SWsEk8SxfZ7+KMZcxZyrqO5Uk8dcE0680jw/4rihvvtEtzEAdj2126DnrnaR+taJ2akePVpOpTnh/tXb1tqm731Ulptt0MjwHpZstXklPhG+0fMJXzp9SWdW5Hy7Qxwff2rW0UCHxvr0MX+rkitp3A6CQhlP5hVqsth4b8Gu18kl39olQxxwtcyTPMSfuohJycitDwnY3cEV1qWpKE1DUZfOmjByIlAwkee+1RyfUmiTvdiwtF03To2V4tt2torNdIxWt+3cq6ULx7DX7iw8v+0ZLuZY/M+7uUBUB9sAfnVLwxaW+rJKvihYbzWkLRzW84UiFexROmCCDuHX1rSuJDoGsz3kyn+y74hpZAM/Z5QMbm/2WAHPYj3ou/Del6lq41+G5uIrtowqT283GPUdQePwrM9kq+Gm1q38T3+kM6T6PaRr5MjtmVSwBVCe+Bnr2xzV/wf8Au7a/t0/1UF/Mkf8Au7s4/MmsbSH1Lw+dQgvryLVdVvp99tDF94jGAz8fKowM9hiul0CwOm6XFavIJJeXmf8AvyMcsfzNAF5mVfvMB9TSeZH/AM9F/Oh40fG5c4pv2eH/AJ5igB3mR/8APRfzo8yP/nov5037PD/zzFH2eH/nmKAHeZH/AM9F/OjzI/8Anov5037PD/zzFH2eH/nmKAHeZH/z0X86PMj/AOei/nTfs8P/ADzFH2eH/nmKAHeZH/z0X86PMj/56L+dN+zw/wDPMUfZ4f8AnmKAHeZH/wA9F/OjzI/+ei/nTfs8P/PMUfZ4f+eYoAd5kf8Az0X86PMj/wCei/nTfs8P/PMUfZ4f+eYoAd5kf/PRfzo8yP8A56L+dN+zw/8APMUfZ4f+eYoAd5kf/PRfzo8yP/nov5037PD/AM8xR9nh/wCeYoAd5kf/AD0X86PMj/56L+dN+zw/88xR9nh/55igB3mR/wDPRfzo8yP/AJ6L+dN+zw/88xR9nh/55igB3mR/89F/OjzI/wDnov5037PD/wA8xR9nh/55igB3mR/89F/OjzI/+ei/nTfs8P8AzzFH2eH/AJ5igB3mR/8APRfzo8yP/nov5037PD/zzFH2eH/nmKAHeZH/AM9F/OjzI/8Anov5037PD/zzFH2eH/nmKAHeZH/z0X86PMj/AOei/nTfs8P/ADzFH2eH/nmKAHeZH/z0X86PMj/56L+dN+zw/wDPMUfZ4f8AnmKAHeZH/wA9F/OjzI/+ei/nTfs8P/PMUfZ4f+eYoAd5kf8Az0X86PMj/wCei/nTfs8P/PMUfZ4f+eYoAd5kf/PRfzo8yP8A56L+dN+zw/8APMUfZ4f+eYoAd5kf/PRfzo8yP/nov5037PD/AM8xR9nh/wCeYoAd5kf/AD0X86PMj/56L+dN+zw/88xR9nh/55igB3mR/wDPRfzo8yP/AJ6L+dN+zw/88xR9nh/55igB3mR/89F/OjzI/wDnov5037PD/wA8xR9nh/55igB3mR/89F/OjzI/+ei/nTfs8P8AzzFH2eH/AJ5igB3mR/8APRfzo8yP/nov5037PD/zzFH2eH/nmKAHeZH/AM9F/OjzI/8Anov5037PD/zzFH2eH/nmKAHeZH/z0X86PMj/AOei/nTfs8P/ADzFH2eH/nmKAHeZH/z0X86PMj/56L+dN+zw/wDPMUfZ4f8AnmKAHeZH/wA9F/OjzI/+ei/nTfs8P/PMUfZ4f+eYoAd5kf8Az0X86PMj/wCei/nTfs8P/PMUfZ4f+eYoAd5kf/PRfzo8yP8A56L+dN+zw/8APMUfZ4f+eYoAd5kf/PRfzo8yP/nov5037PD/AM8xR9nh/wCeYoAd5kf/AD0X86PMj/56L+dN+zw/88xR9nh/55igB3mR/wDPRfzo8yP/AJ6L+dN+zw/88xR9nh/55igB3mR/89F/OjzI/wDnov5037PD/wA8xR9nh/55igB3mR/89F/OjzI/+ei/nTfs8P8AzzFH2eH/AJ5igB3mR/8APRfzo8yP/nov5037PD/zzFH2eH/nmKAHeZH/AM9F/OjzI/8Anov5037PD/zzFH2eH/nmKAHeZH/z0X86PMj/AOei/nTfs8P/ADzFH2eH/nmKAHeZH/z0X86xL7wz4cvLlrmSzSKd+Xkt5mhZvqUIz+NbP2eH/nmKPs8P/PMU02tjOpRp1VapFP1VzM0nQtB0uYz2VnCk5GDM7mSTH+8xJ/WtXzI/+ei/nTfs8P8AzzFH2eH/AJ5ihtsdOnCmuWCSXkKzxMpVmQg8EEjmseTw34faRnW2EJY5IguHiU/grAVr/Z4f+eYo+zw/88xSLKumafpemqy2NvBDu+8w+831J5P41c8yP/nov5037PD/AM8xR9nh/wCeYoAkooooAKKKKACiiigAooooAKKKKACiiigAoorE8Y6vLpGmLJbqDNK+xCwyF4yTQBt0V5WfFGvZ/wCQi3/ftP8ACgeJvEDEKuoSEnoBGn+FAHqlFea6lrHijTpI47u+ZHdA4GxCcH14qr/wlGvf9BF/+/af4UAeqUVwngzXNVvtdS3u7xpYjGxKlFHI+gru6ACis3w7ren6/Yy3mmyO8MVzLbMWUqd8blGH5g1pUAFFFFABRVDX9WtdF0/7ZdrO6mWOFI4IjJJI7sFVVUck5P5ZNX6ACiiigAooooAKKKKACiiigAoqnouowatp0d9bxzxxOzqFmiMb5Vipyp5HIOPUYNXKACiiigAornvEPjHRNDttWuLySd00mOOS88mEyFDIfkQAdXPB2jnBHqKr+HPG1prmqLp8Ph/xTZMyM3m3+jT28Ix2LuoGfQd6AOpooooAKKR2CIzt0AyaoeHdYstf0S11jTXd7S6TfEzLtJGcdO3SgDQooooAKKztG1qx1afUYbJ3Z9OuzaXG5SMSBVYgeow45rRoAKKzdK1uw1LUtU0+1d2uNLmWG6BUgKzIHGD3+VhU1pqMFzqd7p8cc6y2fl+YzxFUbeCRtY8N05x0oAuUVneJNasfD+iz6vqTulrBt3sqliNzBRwPdhWjQAUUVj6n4k0vTtVfTLqSRblNPl1FgEJHkRkBjn1yw4oA2KKp6JqVrrGj2erWLM1reQJPCzLglGGRkduDVygAormfG3jTTvCKiTUtN1y4gELTST2Omy3EUSL1LsgIX157VL4N8W2fimOSSy0vXLSJUV1k1DTZbZZVboULgBvwoA6GimTyLDBJMwYqiliFGTgDsO9Zlj4j0m7ECi5MM01j9vEM6FJFgBALsp+7gkDmgDWoqvpt7a6lp1tqFjMs9rcxLNDIoOHRhlWGfUEVYoAKKpabqlnf3N9a28h8+xm8m4jZcMjFQwOO4KkEHofwNXaACiiigAooooAKKKKACiiigAooooAKKKKACiiigAooooAKKKKACiiigAooooAKKKKACiiigAooooAKKKKACiiigAooooAKKKKACuR+J/8AyDbP/ruf/QTXXVyPxP8A+QbZ/wDXc/8AoJoA4Cp7K6msrgXFuwWVQdpKg4z9agooA6Tx6zPfWTsSWa0Qknuea5unyzSSkGWRnIGBuOcD0plAHQ/D3/kZo/8Ark/9K9MrzP4e/wDIzR/9cn/pXplAHmHwZ8QaDZeHtQsrzW9Nt7r+3dQHky3SK+Tcvj5Sc8159quoeILy98Sapca5oul6zZazLb2kt5rlzFNaosgEKLaJEyyI67T337yc+nu0vhHwrLdm8l8N6O9yz+YZWsoy5bOd2cZznvV2bSdLm1GPUptNs5L2IYjuGhUyL9GxkUAeHeMtQk0vxnqusXOqDU0t9TgUGx1l7e/0/wC4PIFq48uZCT25YMe4r0P43+c3hKxhhvLq0+0azYwvJbymN9jTqGAYcjIJFddNpGlTaimpTabZyXsYwlw0CmRfo2MirFzb29yipcQxzKrh1DqGAYHIPPcGgDwzxjb3Nv4/vPDf2nT7XR9O0uKXTo9T8Q3NiMszmWVXRWMrKcD5j8oxxzVPW7jVLvTNAuNT8SaZrUyaAJZLX+2ZtMZ/3jYvIJSoEjbQAQ6j7oP8Ve8anpWmamIxqWnWl4I23R+fCr7T6jI4pNR0nStSWJdQ02zuxCcxCaBX2H2yOKAPCNQ1jUPEeu6XFcXUMWknw3a3lkmua3LpryOxYSyloUIkkXCZ5AGcgc1PJqz6hYeGNK1rU49au/7Ikunmk119N0+WPzSqTGTyxLLIFA6Lj+LHIr3HUdJ0vUoo4tQ02zu44jmNZ4VcIfYEcUX2k6XfeR9t02zufs5zD5sKv5Z/2cjj8KAPE/hv4knx8O73Wdc220kesW7zzXTeVIUkURKXfG8hVOC3JAJ9ahuNbvLjwrdax4b1S5u/EX/CY3qaBAsrPHeAvhomUsAYfLy2ei4BHv7hPo2kXFn9jn0uyltvMMnkvApTeTndgjGc85p8OmabDMk8NhaxyxlijrEoKlsbsHHGcDPrigDm/g/LaT+ALG5t9Qu7+abfJey3TEzfaix85WU/cKvkbBwAABXlvhDUp9N8XaVK2pDXJ7+7uIYtQ0/WXdrptrkJdWcg/dhdvJT7pA7Gve7a1trUy/ZreKHzXMknloF3uerHHU+9QW+k6Vb6hJqEGm2cV5L/AKy4SBRI31YDJoA8Q0C+tl0Dwdr9j4jvLrxnqOp20OpWzXzO0peTF1E8BOEWNd5+6NuwfjqeFLnQ7nytc8Q+J9TtvFZ16S3a3hvHMikTsqW32fkeWU25+Xod2e9euQ6VpcOoyajDp1pHeyDElwsKiRh7tjJo/svTP7S/tP8As60+3bdv2nyV83HpuxmgDwiy1iO88OeFtJ1Ca6vbif8AtK4Md3rhsLR1S7dd0kwBkdl42qOgyT0FS/DzxFcL/wAIRc6prW2wj1rV7IzNeu8BVY38lDI+C44+UsMnGa9uuNE0a4tora40mxlghcyRRvbqyoxOSQCMA5JNOm0fSZ7OSzm0yyktpH8x4XgUozf3iMYJ96APFb3WpLvw74j1XRtYuZ9Xh8Zunh5YpmdLqXy4QIducNCwL57AZYdK9D+C0yXXglLuW9urvVZriRtW+0k74bzOJYtuSEVT8qqONoB5zk9TFpWmRSRyRadaRvExeNlhUFWKhSRxwcADPoMVNb2ttbyTSQW8UTzvvlZEAMjYxlsdTgDmgDxHXPOuPgd43uJJPK1CfXrgTORko63aonB9EVMD0xXe/ZfEfhvQtY1jxF40u9Ys7fTpZfLg0uGGWMqpYum37zYHAPGa3LPw3ZW2qavc/JLaao8c09pJGGQTKMGQZ/vBUyMdVz3raIBUqQCCMEGgD548L6td2njXwu2iyRpJqVheNJF/wkL6jPeFbYyRtOm0RxtvAPyk85HQVreG73SrfwppWv6b4l1O88a3mn3EjWq3bzm6uhAzNHNCchFRxxwuCAM84PsVnoei2TK1npNhbsshkUxW6qQ5BBYYHXBIz71JbaXpltfS31tp1pDdTf62eOFVd/qwGTQB4R8ObjVH1PwtfxeINEM+oxO2oImu3N3cX48li4eBogsTK+D1ULgr3qH4fSaXYeEPAt/4e1+5ufEVxqUdtPaC+Z/MhMjedG0OcKiJlgdoxgHPNe+Wuk6Va3k15a6bZwXM/wDrZY4FV3+pAyaSz0fSLO5+1Wel2VvPs8vzIoFVtvpkDOPagDw211CH/hErDxKniG8fx9LrMcMtmb5izObrY9sbfOBGI8/w8ABs96dq1/AfDPiPxFdeIryDxzZ6tPDZWq3zB0ZZtsEC2+cMjpt/hO4MTmvcl0rS11I6munWgviNpuRCvmkem7GaJNK0uTUl1KTTrRr5BhbgwqZAPZsZoA8LtbvUrf4gau2tObbwe3ispdPbXDJJ9saCHyhMR0g3YHB5YjPFe8Wl9Z3U9zBbXUM0trII50RgTE+AdrehwQfxpsum6fLBcQSWNs8Vy2+dGiBWVuOWHc8Dr6Co9N0qz0+8v7u2j2zX8qyznA5IQKOnsv1oA4Hwbrei6X8QviBHqesafYu+p27KtxcpGSPssfIDEcVzPjy9u7rxD4pt7XWLyGCTVvD8cUltcsNiSnDbCDgbge3WvWtS8LeGdSu2u9R8P6VeXD43Sz2iO7Y9SRmri6TpajaunWgGYzgQr1j+52/h7enagDw34kWraFaePdC0ue5ksl03TbuG2urp5VWZrkqxDOSVDbVz29qXWta8QWPgrxQbu8kg8YR6pbQ6yxupEggs5JQFkgIBMcHlkjeF3A7ieRXulxp9hcNK1xZW0rTKqSF4gS6qcqDnqAeRSvY2cly9y9pA00kXkvIYwWaPOdpPcZPSgDwOe81zRdL8Tpo+uaXFaJp1vJNb6Vq9xqT2gadVkuFeSMbD5Rc4BP3Q2OKvyW3hqz+IGqQeGtZa/g/4Qi9eRPt7XSxkyJhgzMxBbqRn3717Tp2l6Zptu9vp+n2lpC5JeOCFUVj7gDmo7PQ9Fsw4tNJsLferI3lW6ruVvvA4HQ4GaAPHvA+kw+INW8LaVqF5qH9nL4FtZjbQXkkKPJ5mAx2EHIFdv8G9bFx8PfD0Wq6p5+oXK3EUJnkzLOIZXX6sQqjJ/Guyt7Gyt3SS3tIInjiEKMkYBWMchBjovt0qq+haW17p10trHG2nGVrVY0CqhkGGIAHcE/mc0AZXxZ/5Jf4o/wCwTc/+i2rjfF2sSeEvCfg/xn5kxtLOw+y3cSsdriW3BjJXoT5iIoP+3Xq1xDFcQPBPGksUilXR1yrA9QQeoqOeys7i0FnPawS2w24ieMFBtII4PHGBj6UAeDeC31+HU/8AhA9S1S+uLrw0l1q19O8zbpBLbjyFLZyR5ksxA6fuh6VBoOmaZqmpaLc6pJNNeXfw9LBnvJA80gZRx83zHHX8zX0ALKzFzNci1gE86BJpPLG6RRnAY9SBk8H1qMaXpoe1cafahrMEWx8lcwjGMJx8vHpQB88aY0n9keAtBs7nTRocvhtbrZe65PZwz3mE8webGrEsgOfLJAGSccVuaDBe69feBNK1nxA2pWUrauC+n38/lzxRmPykaUhGk2dN2OcdTk59kk0HQ5LH7BJo2ntabzJ5BtkMe89W24xn3q2tlZq8DLaQK1upWAiMDylIAIX0BwOnpQBxtqPs/wAcJre2JEUvhuNrlc8bkuCsRPvhpB+FdzWTpGiRWOs6rrEkzXF5qLpudlx5cSDCRL7DLH3LE1rUAFFFFABRRRQAUUUUAFFFFABRRRQByfhq6uJfF+pxSTyPGFYhS2QMMAMCusrjfCv/ACOmqf7r/wDoa12VABRRRQAUUUUAFFFFABRRRQAUUUUAFFFFABRRRQAUUUUAFFFFABRRRQAUUUUAFFFFABXJ/EuR49OtCmOZj1UH+E+tdZXI/E//AJBtn/13P/oJoA4b7VN/eT/v2v8AhR9qm/vJ/wB+1/wqGrek/YPtqnUjILcAkhByx7D2oAi+1Tf3k/79r/hR9qm/vJ/37X/CtfX7Kxj0my1C1tXs3nZh5LSFsqOjc81hUAdN4Amkk8SRqxXHlP0QD+Qr0evM/h7/AMjNH/1yf+lemUAFFcl8K9Z1HXPDt5d6nOJpo9VvbdGCKuI453RBgAdFAGah1H4jaNZXt2rWOqS6bY3H2W91SO3za28uQGDNnJCkgMQCFPU8GgDs6KyvFWv2HhvRJNW1DzWhV0jVIk3PJI7BERR3JZgPxrmNT8bJPpYZV1bQLuDVbS0uIrmxV3PmuuFGTtKsDjepJXnuKAO8orzjQPiVI8HiCfXdHvbYWWttpljFFCGkumwuyNVDHdJ1J6DHPY11PhXxRaa9NeWYs73TtQsSn2mzvIwkqK4JRuCQVODggnoR2oA3qK4PU/HVjoGs+IP7Tu767gtb6ys47aGyGYXnjBVUIO6TcTnnoTgVQ8XfFCSx8Ia9e6ZoWoxazpJh82xvIQGRZThJDhsFSM9D14oA9LorjtT+IFnZXElsuh63dzWlulxqKW1uJDYqy7gJPm5bHO1cnHPpTv8AhYGkza/b6PptnqGpvPZwX4ntYgYkt5SQsjMSMDjp19qAOvorhvD3xO0bWpdIaPTdYtrLWHMVjfXFttgllwx8vOcg4VsEjBwcGprf4j6NNewhbHVF0ye6+xwas1vi0km3bAobOcFhtDYwT3oA7OiuO+HPivUfEt/4kt7/AEmaxTTNUe0gdlADoqqcHDHLc5PQYIrF+J/xJXSPD3iUaFa6nLc6VE0cmow2gkt7a4wCFYnqRuGcAgZGaAPS6K5u28XWHk64sqzmTQbaOe9IQYYND5vy+vH607X9ckPw3vfEmlM0TtpL3tqXUEqTFvXIPHpxQB0VFeDJ441NPDmn6hofxOfxJ4gljt5BoZ0+2b7Qzld6fuo1dAMt8+cDHNdRpvjDX4/j1qXh2/uo28PyRRW1nF5Sgw3Xk+ccuBk7lD8En7nFAHqNFeTaX4k8U+Jfit4i8P2WuHTdHGmsdNlitYpHjlinWKSXLKdwLBwAcjAp3gKPx1qHjXxDY6h8Qry4tNB1KGDyv7LtF+0o0McpDFUBX75GRjigD1eiiigAooooAKKKKACiiigAooooAKKKKACiiigAooooAKKKKACiiigAooooAKKKKACiiigAooooAKKKKACiiigAooooA43wr/yOmqf7r/8Aoa12Vcb4V/5HTVP91/8A0Na7KgAooooAKKKKACiiigAooooAKKKKACiiigAooooAKKKKACiiigAooooAKKKKACiiigArkfif/wAg2z/67n/0E111cn8S036daDci/vj95sfwmgDz6r+hS6fBqKTakkkkCc7EXO49s+1Vvs5/57Qf9/BR9nP/AD2g/wC/goA1PE19p+oSi4t5r2SYnBEygKq+igdKxam+zn/ntB/38FH2c/8APaD/AL+CgDb+Hv8AyM0f/XJ/6V6ZXm/gCIp4kjbzIm/dPwrgmvSKAPMfB+m/Ejwul1plvofh28sZdUubpbh9VkSTy5ZmflPJIyA3TPasS7+E15HqWq20GheGdRtdR1GS8TUb95TLAkr73jaEDbIQSwU7l4xnpXtNFAGB480i51jwnc6XZWul3bybAbbUYi9vMgYFkbHK5A4YZ2nBwcV59pnw48RQ6bPbx/ZdPs21XT7q20r+0prqK1SCTdKySSLkFxj5AAo2+9ewUUAeR+IfhtrWqxavbyQ6VPEPEY12wE8r7LjdGEeCZQuU4zhgW5wcV0nwx8KT6Bd6nf3Gh6Ho7XYijjt9Pd5WCpu5klYDdyxwAoA9813FFAHmuu+BtavvE+qalDJZiC613S9QjDSMG8q2RRICNv3sjgd/UU7xt4G1nWrrxlLaS2ajWNOs4LPzHYfvIXZiHwOAcgZGe/FekUUAePa/8ONWvPEup6+PDvhzU59aiheWO+u5R9gnSMRnayr+9jIAOMKc59a6nwr4PvNF8Rz3f+grZnQbTTYlt1KASRGTdhOdqfMMDJruKKAPONM8Eaxb+DfAekSPZ/aNB1CG4vCJG2lFSVTsO3k5cdcd653w78JrzSbmx006D4YubW0vhONWmeV7h4hJvUeTgKJBwN+7HGcdq9pooA5XwRo2raLrfiYXiWjWOoam1/aTRykyHeiqyOhXAwU4IJzntXJeKfBvjUaP4s8PeHf7Fm0/xBPNdJc3kzpJbPKB5iFApDjIOGyMZ5BxXq9FAHmOueEvGEd74mj0MaRLbeI9Pit5JrqZ1e0kSAxEhQpEgIwRyuD6100+gXz/AAqPhhWg+3HRRY7tx8vzPJ2ZzjOM98fhXUUUAef+JvBOoXfgzQv7HltbTxVoEUL2NySRGXRAskTsBkxOAQePQ4yKztf8DeJL6fxPq1m+n22rXVzp9/pBaZmSK4t0wwc7funLLkA5DHjtXqNFAHBeD/BV7oPi7TtQ8yB7S28OjT5WDnzHuTP5rvjGNpJY5znJ6VqeDvD99pPirxfql00Bg1i/huLYIxLBFt44zuGODuQ9M8YrqaKACiiigAooooAKKKKACiiigAooooAKKKKACiiigAooooAKKKKACiiigAooooAKKKKACiiigAooooAKKKKACiiigAooooA43wr/AMjpqn+6/wD6GtdlXG+Ff+R01T/df/0Na7KgAooooAKKKKACiiigAooooAKKKKACiiigAooooAKKKKACiiigAooooAKKKKACiiigArkfif8A8g2z/wCu5/8AQTXXVyPxP/5Btn/13P8A6CaAOAqW1t5rqdILeNpJXOFVepqKrujQ3098E00sLjaSNrhTjHOCaAGajp97p8ix3tu8LMMrnBB/EVVrpvFI3+H9LkSOS2iQuggl5bOeWz3rmaAOh+Hv/IzR/wDXJ/6V6ZXmfw9/5GaP/rk/9K9MoAo6Lq2na1ayXWmXK3EMc8lu7BSMSRsVdeQOhBFXq89+CFzbx+FdQjkuIkf+3dR+UuAf+Pl68/v9f8bX8niPXre7ayn0zWJrWB59cjt7S2SOQKkctuU+beuCSTk7wQRxQB9BVT1fVLDSbeKfULgQRyzx26MVJzI7BVXgHqSBXjfizWNe0vxVqeuXmqalNpNpqMKC70nUYnSwT5A1vPZvgtkk5YFjhgQBiu/+LN/eWGg6ZNY3Utu8mtWMTtG2CyNOoZT7EHBoA7GivDtU1bVW8GeIvHTeKtQttc03VLiC300TAW6eVcGOO2aHHzGRQvP3iXBBq/rvia+tPBPxRuJdYkt7qwv5I7QtNh4AYYiir6ck49c0AexUV49cyatdap8QdRfX9VjGi6bE9jbxXBWJHaw3MxUfeO7nnoeajsbnXfD9x4P1GLXdV1WfWtGuZr23upd8cssdqsyFFx8h3ccdQec9aAPV01bT312TQ0uN2oRW63MkQRjsjZiqktjaMkHAzngnFXq8D8Aap4ukn8LeIpLobtakX7a1zrkUkd6DGxKRQBAVdT0APABBzUXgvXvGuoQeHvFMt4YpdR1OOK5Nzrkf2eRGlKvbpbbMq6jIUA7ty8k80AfQNQ3d5a2hhF1cRQmeURRB3C+Y56KM9TwePavFrLWNc07xnbajq2ralc2F1rjWkWo6dqMVxZSK7siW0lscNEV4UsoYgjOea6n42abDqF14LWa6u7cDxFCmYLgxdY5OeO/HH1NAHo1FfPtzr3ja/fX/ABBDeNZT6drM1pC8+uRwWlukcuxI5Lcp829cEknJ3Agjiun+1S6td+K9a1nxrqHh99E1Q20EUMwWG2iQIVLxkfvPM3Hr1BAGMUAenaVqun6r9r/s+5Wf7Hcva3GFI2SpjcvI5xkdOKu14HNbajY+G/H/AIu0/wAQapa3WneI7iW1hhkC25wYtwdMfPuBIOenbFaXiNtauU+JOsJ4n1m1fQZ92mw28+2KJltkk+ZcfOCT0PGM+tAHr1pqlhdape6Zb3Ae7sRGbmPaR5YkBKckYOQD0zVyvEtd8Ua9/aOuQrrE9lb3FxodvJcIQBZR3CN5rpnhSTgZ7Eg1V8X6hqXhybxtp+m+LdSu4NP0mwnh8658yS0Z7gh8v15UZ56D2oA93oryL4peMNU0bxPrj6FfCd7LwfLeJbq4ZEl+0IqyEeoUk/Ss7Q73xZpt+u7W4rG2vNGup2l1PXY73LrHlLlFCAqqk5bHy4PSgD26qt/qFnYvbR3U6xvdTCCBcEl3IJwAPYE56DFeWfCnUtWs/F9to+vT6ylzfaY88Yl1GLULO8KMm6eKRcPH977hUAgjHSukvy158b7CyuN3kWnh+e5txnH72SZY3Ye4QAf8DNAHcMwVSzcADJqro2p2OsaXBqemzi4tLhd0UgUruGcZwQD2ryrw5rWuX2s6X4Hm1K5a/wDD91dS6vcbvnnt4hi1LH/poJI2Pr5bVgW+oeLNW8NeGbiHU77UwdGae6s7HWI7S/V/NYC5+fiVQBt2lgMjvmgD22717R7TULixur+KCe2tPts4kyqxwZI3lj8oGQe9aKMroHUgqwyCO4r5+8Ya5N4l8G65t1jUbjT5vAAvVMn7lnlEjguyrwCduCBwR7Ve1W48RTeLJfC+nz6m+n6Vo1tPbsmuraSOZAxaZ3ZWMoXAH90Y5HNAHulFeFalqHjLVNO0O4fVTqjLovnXdvoWtRW9wsnmMBdruASZCq4xkDcDwc16x4F1q11rwno1/DfvdNd2Mc6vMgjllBUZdkHTJ644z0oA3ay7XxDo11oE+vQ38babAJTLcFSFURFlkzkZ4Kt+Vcl4pkuNW+KFv4butcvtH06LRzfxfZJxA9zN5pU5fuEUKdv+3k8V5f4e1DWZfDXhDwrp00t/YahJq000sN+lm160d2wVfMKkchixVcE49BQB9FafdwX9jBe2rM0E8ayRlkZCVIyCVYAjjsRmp68P0278Ualc+FtCvvEc8Ec2t39rLJZX6TzG3jty6xSSqoBkVhgkDOMd+ahL69p+g6pq6+LNbmm0TxQunWaSzgo1t58aFJRj94SHYbjz09KAPdqK8S1rVNSl8MeM/GUni2/sNX0PUbuGysUmUW8YhfEUTxY+cygKcnk+YMYr2K2v4WsxLcywwSJEj3CNIB5JIzhvT8aAJNRvLfT7Ce+vJPLt7eNpJX2ltqgZJwOeBUsMkc0KTQuskbqGRlOQwPIINM823lka38yJ32Bmj3AnaeMkeh5rjvgnLI3gKO1Zi8Njf3llbOTndBFcyJH+AVQPwoA7aiiigAooooAKKKKACiiigAooooAKKKKACiiigAooooAKKKKAON8K/wDI6ap/uv8A+hrXZVxvhX/kdNU/3X/9DWuyoAKKKKACiiigAooooAKKKKACiiigAooooAKKKKACiiigAooooAKKKKACiiigAooooAK5H4n/APINs/8Aruf/AEE111cn8S3CadaExo/74/ez/dNAHn1PhkkhlWWKRo5FOVZTgg0/zl/59oPyP+NHnL/z7Qfkf8aAFu7u6vHD3VxLOwGAXbOKgqbzl/59oPyP+NHnL/z7Qfkf8aANv4e/8jNH/wBcn/pXpleb+AJA3iSMCGJP3T8qDn+dekUAcnL8NfAMuoPqEnhDR2u3m89pvsy7jJnO7PrnnNaN74S8MXutJrV3oGnT6khUrcvbqZMr0Occkdj2rbooAxLzwj4YvNbXW7rQNOm1JSrC5eBS+R0Oe5HY1W8c+HrzxIdJtY72C2sba/ivLoNEWlk8pg6KhyAuSOSQeOldJRQBjT+FPDM+urrs2g6dJqakMLprdTJkdDnHUevWmar4P8K6rqMmo6l4e027u5I/Leaa3VmZemCSOa3KKAKA0XScX4/s21xqCCO8/dj9+oTYA/qAvy89qcukaWslhILC3D6chSybyxm3UrtIT0BUY47VdooAxNO8JeGNO1iTWLDQNOttQkLFriK3VXy3XkDjPf1pYPCXhiDXW12HQNOj1NmLG6W3USbj1bOOp9etbVFAGJF4S8MRa6ddj0HTk1MsXN0IF8zcerZ9ffrV3XNH0vXLH7DrGn299bb1k8qdAyhlOQee49avUUAYl34R8L3etprdzoGnTakhVluXt1MmR0OcdR2NP1Hwt4b1HWItYvtD0+51CHHl3MkCs4x059u3pWxRQBmyaDoslje2L6XaNa38rTXcRiG2d2xuZh3JwOfanSaJo8kOoQvptq0epEm+UxjFwSoU7/73ygDnsK0KKAM06BohS8RtJsyt9EkN0phBEyIu1Fb1ABwPSuf0P4f6Po/iXVL2zsrGHS7/AE+KzewS3AQ7WcsW7NkPj8K7KigDF0Xwn4Z0Vi2k6Dp1kxiaEmGBVJjYglT6gkDj2pNE8I+F9Elnk0nQNOsnuFKTGG3Vd6nqp46e3StuigDG0Dwr4b8Pzy3GiaHYafLMNsjwQqhYdcZHb2pNa0P7br+ka3bzCC7093QkrkSwSDDxn8QrD3UVtUUAU4dJ0yHU7rVIrC2S+u40juLhYwJJUXO1WbqQMnH1rLvvBXhG+srSyvPDmmTW1kpW2ja3UiJSckL6D2roKKAM1tB0Vmdm0myJktPsT/uVwbfn91/ucnjpVC88D+D7yws7G68N6ZNbWSlLWN7dSIlJyVX0Ht0roaKAMTWfCPhjWY7aPVNA067W1XZbiWBT5a/3V9Bx06VMnh/TY/ENtrcdvHHcW1kbKHYgULEWDbeB0+UYHStWigDM8QeH9D8QRRRa3pNnqCQtviFxEH2H1GelV7jwj4XuNEj0Sbw/pr6bE5kjtTbr5aMSSWUY4JJJ49TW3RQBmWfh7Q7NLBLXSbKBdOLNZiOEL5BYFWKY6EgkH1zSyaBoslrcWr6XaNBc3P2qaMxDbJNuDeYR3bKg59hWlRQBjXnhTwzea2mt3Wg6dPqSEFbl4FMgI6HOOo7HtUt54d0K8/tL7XpFlP8A2oix3++EH7SqjCh/7wA4Ga1KKAMu80eBWvL7S4LS01eezFql6YQWVF3FAe5VSxIX3NP8M6PaeH9AstFsQ3kWkQjUscsx7sT3JOST6k1o0UAFFFFABRRRQAUUUUAFFFFABRRRQAUUUUAFFFFABRRRQAUUUUAcb4V/5HTVP91//Q1rsq43wr/yOmqf7r/+hrXZUAFFFFABRRRQAUUUUAFFFFABRRRQAUUUUAFFFFABRRRQAUUUUAFFFFABRRRQAUUUUAFcj8T/APkG2f8A13P/AKCa66uR+J//ACDbP/ruf/QTQBwFS20EtzcR28Kl5JGCqB3NRVoaFqX9l3jXP2ZZ2KFACxXbnuCKALvirR7bSY7IQSNI8iHzGzkFhjp7VhV0HiTVNPvtMsILW3CSRJ83zMfL/wBkZ6/X2rn6AOh+Hv8AyM0f/XJ/6V6ZXmfw9/5GaP8A65P/AEr0ygDl/hnrt94h0G6vdQ8rzYtTvLVfLXA2RTMi/jgCmX/xB8M2OqzWE9xc7becW9zdpayNa28pxhJJgNityOp4yM4rl/BEnjjwrFd6OfAk19BJq11cLeR6nCqmOWdnDbTzwG6e1YN58NdTjuNb0mTw4+r2+qalNdR3sniK6t7YRTSb2Wa3SQZZckfKMNgZI5oA9Hv/AIgeG7LWZNMnnu8w3CWs9ytpI1tDM2NsbygbVY7l4J7itjxJrmneHtM/tDU5XSIyLEixxtI8kjHCoiqCWYnoBXmHinwf4ok8V3t34d0uTSry4uo5I9Us9WZLaWNduTc2rZDuACOBzxyK7r4m6RNrfhZrKHRrXWCJ45HtZrlrdmVTkmOReUkHVTn8aAI0+IPhk6NcanJcXUIt7pbOW2ltZFuVnbG2PyiNxYgggAc1k+IfiJbv4bubzQfOivrTUrO1ura+tHiliE0qLyjAHlWJB6VzcPhr4jQeHbqO1uNTW1fU4JY7GfVVk1BbVUYSIt0R8pLbSMkkAEbhmqtv4C8UMPEch0t4BqN7pFxbpc6q95KVt5cy+ZJISd2BnAOOcCgD0LUPiJ4WsdUnsbi6udttOLe6u0tZGtbeU4wkkoG1TkjqeM84qPV/iV4V0vUNQsrqa+L6bKsd/JFZSvHa7lDBpHC4VcMOa5XVPC/jBPDXiTwLZaRZ3Fjrd5dSRas90AsMVzIXfzIyNzOm5gMcHC8itC58Iax/wj/xHsYoEaTWywsN0gzKPsqRjce3zKetAHQa18QfDOkajLZ3VxdMLcRm6uIbWSSC2EgBTzZFBVMgg8noQa3dc1bT9F0e41fU7lLeyt03ySnJAHQYA5JJIAA6k15P4u8GeKJr+SfQ9HlstUks7eK31ew1gwLuSNVIuoTlJQpBx8rZXA4r0Dx/ZeJbzwLc2fh+5jXWCsX7wER7wGUyBCQQjFQwUkHBINADdJ8eeHb97+OSW706SwtvtdxHqNrJbMsHP70BwMrkEZFVLH4m+Fbq8Wz8zULed7SW9jS5sJYjJBGu5pF3KMrjp615zqngnWHPiLVdVhutI0648MyWpudR1aTUJklWZZAZMltqEDonGAfWp7vVNZ8Y+NtIsxpenQPH4d1ED7NqEdzuaSNEVspwkZPTPJ9OKAO70/x7puuan4fbSLyaGx1GWUKbnT5UF2ogMgMbsAABjJY8HGKt6X8RPC2o6lFZ293cKs5kW2upbWSO2uCgJcRysArYAJ4PQGsQ+EdWlsvh3avEsa6PYyW+oMsgzEWsTD8v975j2qpo2h+NW8IWfgG60mwsbC2sZLG51XzxJ50XlNGjQxjDK5yCd3A5HOaAOl0b4heGtY1CCxsri6VrsObGae0kihvNoyfKdgFfgZ46jkVl+FviLat4K0LUNc8641bU4ZJRa6faPNIyo5UuEQEhRxknjJrPsdD8YaonhPR9W0Sz0y18OzxzzXkd2JBctFE0aLEoGVDbsndjAGOa5yy+HGvafB4b1K60e41OS00mTTruys9ZlsZY289pUkV43UOPmwVJ9COlAHpVz8QPDUen6feW891fjUFka2hs7SSaZhGcSEoo3LtPByBg8VuaDq2n65pFtq2l3AuLO5TdFIARkZwQQeQQQQQehFeVXfgPULfw7o0cfhFDNDLdTyDTdenivbOSV926O4dsyZ/jDHBPIFeg/Dix17TfB9nZ+JLv7VqKGQu5cOwQuxRWcAB2ClQWwMkE0AdFRRRQAUUUUAFFFFABRRRQAUUUUAFFFFABRRRQAUUUUAFFFFABRRRQAUUUUAFFFFABRRRQAUUUUAFFFFABRRRQAUUUUAFFFFAHG+Ff+R01T/df/wBDWuyrjfCv/I6ap/uv/wChrXZUAFFFFABRRRQAUUUUAFFFFABRRRQAUUUUAFFFFABRRRQAUUUUAFFFFABRRRQAUUUUAFcn8S4zJp1oAyD98fvMB/CfWusrkfif/wAg2z/67n/0E0AcN9nb/npB/wB/V/xo+zt/z0g/7+r/AI1DT4IpJ5lhhjaSRjhVUck0AP8As7f89IP+/q/40fZ2/wCekH/f1f8AGn3lhe2aq13aywhjhS64yarUAdL4AhZPEkbF4j+6f7sgJ/SvSK8z+Hv/ACM0f/XJ/wClemUAFFVtO1Cy1GGSaxuoriOOV4XaNshXQ4ZT7gjFGlahZapp8WoaddRXVrMMxyxtlWGccH6g0AWaKKztP1zR9R1O802w1K1ubyxYLdQxSBmhJ7NjofagDRooooAKKKKACiiigBGUMpVgCCMEHvVLSdG0fSPN/srSrGw85t0v2a3SLefU7QMmr1FABRRRQAUUUUAFFFFABRRRQAUUUUAFFFFABRRRQAUUUUAFFFFABRRRQAUUUUAFFFFABRRRQAUUUUAFFFFABRRRQAUUUUAFFFFABRRRQAUUUUAFFFFAHG+Ff+R01T/df/0Na7KuN8K/8jpqn+6//oa12VABRRRQAUUUUAFFFFABRRRQAUUUUAFFFFABRRRQAUUUUAFFFFABRRRQAUUUUAFFFFABXI/E/wD5Btn/ANdz/wCgmuuqjrel2+rWJtbjcBncrL1U+tAHkFbHg9vL16GbyJZ/LVm2RAFunvXQHwEuf+Qqf/Af/wCyqS18EzWs6z2+tPHKhyrLByP/AB6gDF8SItxpFtqcc99teVkMNzKXwfUZrna9C1Hwneagytea68uz7oNvgD8N1VP+EBH/AEFT/wCA/wD9lQBk/D3/AJGaP/rk/wDSvTK5rw94U/snU1vft/nYRl2eVt6++TXS0AeffBqaGDwz4gWaRI2tde1Lzwxx5f75m+b0+Ug/SuH+GT6/caJ8PvDlhrtzpFjeaHd3VwbeKNpH2zKYypdTt4frg8GvTtd+HPgzW9Vl1PUtEjkuZ8faCkrxrcYGB5iqQH4/vA1tLomlJqVnqMdlFHcWVu1rbMg2iOJtuVAHGPlX8qAMH4Vanqer+E511a8Nzd2l/d2Jugio8ixSsiuQBgNgDOBjPavM/Ax1rTrOy0Gx8S38P9u+J9ThmvJUiZ4VhkmYiP5MCSQgZLA9DgCvbtH0qw0i3lt9Ot1gjlnkuHUEnMkjFnbn1JJrNuvBvhq60eTSJ9Lie0e6e827mBWd3LtIrA5VtzE5BHWgDzbWde8WWWoXHhO38TSySW/iHTbNNTMEZmMFyjF43G3YXXGQQB1X8ej07VdWsdZ8caXca1cXcWjaVay20twI96u0MrM5KqASSoPTHFdLY+C/DNlY29nbaVGkVvepfoSzFzcL0kZics31JpviDwT4X1/UhqOq6VHcXPleS772XzY+SFcKQHAJOA2cZoA860TVPF3iW5srVfFt5p8X/CHWmpyPbwQl5Lly+XJZSMHAyAOe2Kt+Btd8USX/AIA1LU9flvk8U2Msl5aGCNIYWW3EqmLA3A9jknOe1eiad4Z0TT5lls7FInWwTTwQTxbpnan0GTRZ+GdEs10ZbexRBokbR6eAx/cKU2ED1+XjmgDYooooAKKKKACiiigAooooAKKKKACiiigAooooAKKKKACiiigAooooAKKKKACiiigAooooAKKKKACiiigAooooAKKKKACiiigAooooAKKKKACiiigAooooAKKKKAMnTNEjsdYutRWZ3NwCNhHC5IJ/lWt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Ud2SLWUjqEbH5UCbsrnn8Oo+JvGmtahHoeqjRdFsJjb/AGhIRJJPIOuM9AP85rR8GXvii08RXnh3xEHvoooxLa6ksBRZF/usQMZ/Xg9a4r4R6f4i13w1JDb61Lo+nw3EmXtkBmnlY7iST0AyBxXVeEtV1zSfGs3g3Xr7+0g9v9psrsqFdl7q2O/X8q6Jq14rofKYDESqexxFTnTm97+67393lvouidt15lXVtS8Zaz4/1PRfDWtW+n22nwRtIZbdXG9u2SpP/wCqt3wtpvji11TzfEHiKyv7LYR5UVsqNu7HIUViWfgHWpfEWt6heeIbixt7+48xU0+Qq7qPu7mxkYHYUmh3ms+FfH9t4W1LVJ9V07UITJaTXBzLGwz8pPfp+opOzVo2NKLq06qq4lTXNNpPmdld+6nG+2yPQru4t7S2kurqeK3giUtJLK4VUA6kk8AVz8vxB8BRXrWUnjfw0l0snlNC2qwBw+cbSu7Oc8Y65qn8Tf8AiYf2F4XX5v7W1OL7Qv8A07Qfv5M+x2Kh/wCulc14l8P6J4p+L9j4dXRdNWw0WFNa1V1tUDXFw7kW0THGcZV5T67UrA+oPRrnXNFttWg0i41fT4dRuF3QWklyizSj1VCdxH0FaFfP+vWdjdfCr4ta/ewQvrNvrN+8N2ygzQyW20WoVuq7Qse0D+9716R8Xn8Vf8Kj1S+8K3stj4gtbRbyExorGRo8O8WGBHzAMv40AdxRXzhD8Zdc11PFnxA8PTmbwz4b8LQSLZqo8u41KZfMbccbsRqQCAR+tWdJ174heHdd+Hzav48/4SO28dK0M9utlDH9hkaDzFltyoyUUnB3545oA+g4popS4ilRyjFX2sDtb0PoafXxl4N8Q+MPAPwdu7nSPEOqX93r/jibRoz9khke1bzZTLPGp2hpZNo4dtoOMYr0HTtf+OH/AAg3i2xtbXVJ76zubVtIvdXgtbW+ngc/v49qsYvNXHyE9c9O1AH0ZRXkH7P3i+41nVNc0HVtW8Vvq9ksU0mmeI9Nit7m2RsjcrxALIjEcHAP516/QAUUUUAFFFFABRRRQAUUUUAFFFFABRRRQAUUUUAFFFFABRRRQAUUUUAFFFFABRRRQAUUUUAFFFFABRRRQAUUUUAFFFFABRRRQAUUUUAFFFFABRRRQAUUUUAFFFFABRRRQAUUUUAFFFFABRRRQAUUUUAFFFFABRRRQAUUUUAFFFFABRRRQAUUUUAFFFFABRRRQAUMAwKnkHrRRQB5hoc+o/DvUNR0270e/v8ARrm4a4tLmzi8wpu6oyjkdqu+ErTVPEHjybxlqGnTabZw232axgnGJHBPLMO3U/nXoVFaOpfpqeRTyrkcY87cIu6jZaPpru0uiPN7PWvEPg/WtRtdestW1jTZ5jLZXduhmKKf4CByKfoNpqnivx7D4rv9Nn03TbCEx2UNwMSyMc5Yjt1/lXotFHtPLUccrd4xlUbhF3SffdXe7SexRn0mxm1u21mWNmvLWGSGFi5wiuVLYHTJ2rz14qPT9C02w13VNatoWW+1Tyvtchcnf5S7UABOFwCenrmtKisz1jk9W+HXhTVNffWryxmaaaWOa4hW6kW3uZI8bHlhDbHZdq4LA/dHpXVuqupVlDKRggjgilooA5fwb8P/AAj4R8OX3h7Q9Hig0y/nlnurdyZFlaQYfO4nIwAMdABisvwV8IfAHg/XV1rQ9FaK9jRo7dprqWZbVG+8sKuxEYPooFd5RQB57/wpj4dG016zbQme112cXN7A13KYxMGLCSNd2Im3MTlMGn2Pwd+Htp4S1HwwuhtNp+pTLPeGe6llmlkX7rmVmL5Xsc8V39FAHJfD/wCHXhPwK95N4esJo7m92i5ubm6kuJ5Av3VMkjFtoycDOK62iigAooooAKKKKACiiigAooooAKKKKACiiigAooooAKKKKACiiigAooooAKKKKACiiigAooooAKKKKACiiigAooooAKKKKACiiigD/9k="/>
          <p:cNvSpPr>
            <a:spLocks noChangeAspect="1" noChangeArrowheads="1"/>
          </p:cNvSpPr>
          <p:nvPr/>
        </p:nvSpPr>
        <p:spPr bwMode="auto">
          <a:xfrm>
            <a:off x="21272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6" name="AutoShape 4" descr="data:image/jpg;base64,%20/9j/4AAQSkZJRgABAQEAYABgAAD/2wBDAAUDBAQEAwUEBAQFBQUGBwwIBwcHBw8LCwkMEQ8SEhEPERETFhwXExQaFRERGCEYGh0dHx8fExciJCIeJBweHx7/2wBDAQUFBQcGBw4ICA4eFBEUHh4eHh4eHh4eHh4eHh4eHh4eHh4eHh4eHh4eHh4eHh4eHh4eHh4eHh4eHh4eHh4eHh7/wAARCAEuAr0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7LoJAGSQB70V5X+1pJJD+z74nkjmkhbbbDejlSAbmIHkdOM0AepK6McKyk+xp1fNfjvwR8GfDvw71PXtI8TNpGr2tg01pdWniKRpluAuUCr5h3ZbAxg5zXXWvxS8VaXpvgLQbjwbca54q8Q6B9tkiW6W2CTRpGZBIWUhB85JPYgDBzQB7NkZxkZ9KK8l0HxhpGl+OPHureINJuNDu9L0bTrzV5G1E3MaqY5WEaIAFBXBBZfvkj0qNfjFrVja2Ov8Aif4b6nofhK+ljSPVZL+KWWBZCBHJPbr80SHIyctjPNAHr1AIPQg15nq3xM1z/hZWp+B/DfgWXW7rTYba5nuP7Sjt4lhlzySy/eGOFGd2DyMVh6R8QtF8K6B4t1Oz0G/kuT4wl0uK0N/5hvLx9gBVpMLCh9Oi4PXNAHtFFcF4Q8d61ea/c6F4x8FXXha7iszfRz/bEu7SWIHDfvkACuOpUgcc1zY+M+rSaLJ4xtvhxqs3gWPdIdY+2xCdoFODcLan5jHwTncDt5xQB7DRXB+K/F3jO0eK88KeB7DxBoklol0NRm8QR2S4ILH5Wjb5QuDuz39qd8FPHWqfELwrJ4gv/C/9g27XDxWf+mi5W7jU481W2J8hIODjkDNAHdZGcZGfSivKNRvvsn7UyPcXTRWcPgWWaUM52LtvFyxHTgZ5qr/wufVjop8Yr8N9WPgUfvP7Y+2ReebfOPtAtfvGLHzZ3Z284oA9horzjxN8TL5PFcfhfwR4WPivUv7Oj1KcnUo7OGO3kJEZDuCXLYPAGMdSK6b4feJj4s8Npqsmj6ho1wJZILiyvUxJDKjFWGRwy5GQw4IINAHQ0VwXjj4g3ul+K4fB/hXwtceKPELWv22e3W7S1htYN21XklcHBYggKAScGqMHxXeTwhc6k3gvXRr1tqa6RLoaKryC6bBUCX7hiIO7zc4x78UAel0V5v4Z+I+uy+PLLwd4z8DTeGb7UraW406WPUo72GcRYMillClGAYHGDn1rnrb41+ItS0PVdd0P4X3+paZo13dW+ozjU4oyBA7BjCrLmU7V3EYUDOASaAPaaK4DXPiQw0bw5deEvDOo+JrvxHD9osYI3WCJIggcvNM2VjADAY5JPQGqOh/FO+kfxRpniTwfcaDr/h7Szqj2RvkuIrm32uVaOZQOpQqcrwfWgD02ivPNa+Jq6b8ELX4mf2KZVntLW5+wfacFfOdF2+Zt7b+u3nHapNe+Jtl4a8dLoPimxXSNLudNe+sNYkucwztGMzQsu0bHUcgZO4dOeKAO/ormfhn4mvvGHhSHxFd6DLosN47PZQzTb5ZLfP7uVxtGwuPm284BHNYfiz4iana+M5fB/g7wfceKdWs7ZLrUQL2O0htI3J8sNI4OXbBIUDoM5FAHoQIOcEHFFeB/CXx/ZaL4c+KHjHX4dTtreDxXMBYypuuVkMcKrbqmcFi52gA45znHNdfpnxN1611vSbPxx8P7zwtZ61cLa6denUIrpfPYEpFMqAGJmAOPvDPGaAPTaCQBkkAVR8Q6vYaBoV9reqTiCxsYHuJ5D/CijJ+vSvnn41fEXxRrfwqS6u/AOreHtJ1S+sG03UGvo5JGU3EbDzok+aHcoOOWHY4yKAPpTIzjIz6Um5efmHHXnpXjPi3xDcad4w+J3/CM6BPc+ILDQLKZ5pNVMcciMs2GRGUrGYwGbjO/gcV4XaWfiweAvh3YL4IuXt/FV/bzX0x8XOJNdYWzyKJDtzAGyXIBI+ULzxgA+2xyKK4X4YeI4LzVde8F2+itpsfhT7JaDN2Z9/mQLJjJAPy525JOcZrCX4z27eChri+HZ5b+48RTeH9P06O6XNzcJIyAmRgqxqQhY5zjpzQB6vQCCMjkV51ovjjWNT/t3QvFvge/8PX9ppj3YVLxbi2uYSGBCXCAAOCOVIBGQa5/wx8SLDRfhf4Cs/DfhjUdS1bX7IHSdFF8HkWNF3O0txIAAigjLkc56UAey0V5voPxPuZb3WdD8UeFbjw74j0zTX1NLF7tJ4ru3UH5oplGDgjBBUEZ6GuYtfjtq0ngvTvHk/w01KHwhOkJutR/tCIyQb2CMywYDPGrnG75ScZAxQB7fRSIyuiuhBVgCCO4rxbSfjZ4i1rRr/W9C+Fmp6jpmlXNxBqU0eoxoy+TIwPkIygznaAxA2gbtuSQaAPaqK8/1j4mLJovhy88GeHb/wAVXHiOIz2EcLrBEkYUMzTTP8seM4xySeAKpaD8U76aTxRpfiTwfcaD4g8P6YdUeyN8lxFcwbWKtHMoHdCpyvB9eaAPTaK4L4SeOte8eadb61ceC5tE0O8so7myu5tQSR5y3VfKABVepDH7wwcDOKn+Ivj5vDOraX4d0bQbrxH4k1VZJLTToJlhVYkxvlllbiNBkDOCSTgCgDtqK8z0z4rS/ZfE9l4h8K3OheJPD+lvqkumSXSSx3NuFYh4p1GGUlSpO0EHtVHS/jHdnwFL4717wTe6RoElpBNpri9jmub+WUhViWEAFSWI2ljyCCQOwB60SBjJAz0or5/8Z+LvFmp+P/hjYeJPBd94Wll8RedEV1BLqKeMW8oKO0eNrglTsII7gnBrsfDvxP1vxB421nQdJ8DSy2Oh6u+n6lqcmpxxxxIACJFQruc4ySg6YHJzQB6fRXkJ+MesXWm3PinRfhxqmp+CrZnLaul7Ek00SEh5obY/NJGMEg7gSBkCvVNH1Gz1fSbTVdOnW4s7yFJ4JV6OjAFT+RoAtUAgjIORXlOp/FLVr6+12Hwt4D1HXdD0aWWz1DVYryKIiZB+8WCJvmmKdDgryMDNc98J/HqeGP2efAcn2G+17W9ZU22m2ELjzbqTc7El3OEVVGWY9BQB7vRXA+DfiBqN/wCLP+ER8XeFJ/C+uS2rXlnEbxLuC7hUgOUlQD5lJGVIBGQeav8Axe8cRfDvwY/iafTZdRjju7e3aCJ9rkSyqmV4OSN2cd+mR1oA6+ivNNH+Jurx+LNK0Pxl4FvfC8WuO0ekXb3sdys0gUt5UoTmKQqCQvzDgjPFQXvxT1291PVl8FfD2+8TaTo9w9rfaguoRWweaP8A1iQI4JmK9DyozwCaAPUqK8s8Q/GSzttD8G6p4c0C718eLJ3trOBZlgljlCFtjhgQCGUq2SNuCecVzd74y+J0nx68G6Xd+Dl061udLupLmwXXo5EI8yJXmJEeGMYPC/xbu2KAPdwQehBorw/S/iTo/g34e694jtPDt/Jbp41udNntzftPJJK9xsaVCV4BJyIug6Z7102h/ErWv+E503wv4u8CXfho6zHK+lXJ1CK6WYxruaOQIP3b7TnGWHvQB6VRXlU/xX12/udTuvBvw61DxJoOlXElvdakl/FAZnjOJBbxMMzbSCM5XJGBmpPEHxksbaHwVP4d0G88RR+MI5209beRYpA8aKwVgwwOWIYkgLtJ5oA9RorzvwZ8Sri/1/WvDnjDw1J4U1fSbFdSkje9S6gktCSPNWVQOhUggjisK2+M+rS6ba+KpPhvq8fgi6mRItX+1RtP5buESc2gG8RkkHOc4OcUAew0V5vrnxJ1mTxTqXh/wL4HuPFUukFU1S4OoR2cEEjLuESM4PmSbSCQAAMjJrpvh54u0/xr4bXWLCC5tWWaS2u7S5ULNa3EbbZInAyNyn06jBoA6KivNfF3xN1TTPiPL4C8P+CrnxBq/wDZseoQ7L1YIthdlbzHZcRhcLg/MWLAAd6bYfGLRo/B3iHWvEel32iaj4cmW31TSXKzTLK+PKWMrxIJMjaRjPtigD0yivLbP4p67YavpEHjn4e3vhfTtauUtbG/OoRXSrM/+rjnVADEzdB94Z4JrpvA3jJfE+v+LNKGnG0Ph3Uxp5kM2/7RmJJN+No2/fxjnp1oA6yivHX+OGPAWheKIvCNzcyaxrsuiw2MF2pk8xZJI1YMVAO5oxwcAbuvFel+Eb/XNS0SO68RaCuhagXYPZrerdBQDwfMUAHI5xjigDXBBzgg460V4Z4E8YWPhBvi7r+uTXU1tZ+LWjhhjzJJI7QwqkUak8szMAB6mun0r4ma9b69pOn+OPAF34WttanFtp14dQiu0M5BKRTBADE7AHH3gTxmgD0yisnxnrX/AAjnhLVtf+zfav7Os5bnyd+zzNiltu7BxnHXBrzK2+NWpJpGmeK9X+Hupab4L1Awgay97G7wiXAWR7cDesRYj585wQSozQB7HRXA+LfHPiS18UT+HfCHgG88SXVrbpPdXEt6ljaoHztRZHVt78EkKOOMmsK9+Nlta/CrUPG03he/ju9K1ZdJ1LSXmXzYJ/NRHCsoIfAcMMY3cDigD1uivn/4seOvinCPBjweA20j7X4lt4vJ/wCEgi3Xi4JSF9qHYHxz1A245zXd6/498WR67JoPhj4cXmuX1pbRTX8kuox2drC0gyIkldT5rDBztGBxkigD0WivMbT4yaQ3w1ufF15oupWt7bak2jyaNhXuW1AOEFuhB2sSSMNwMHPtVW3+K/iKz8ZeGvCviv4c3WhXniC5eK2lGpx3MIRY2diXRfvjaAUOPvZDHFAHrFFeXXfxS16+1PVF8EfDy/8AE+laRcPbXl+uoRWwklT/AFiW6OCZivTqozwDXc+CvEml+L/C1h4k0aR3sb6LzI967XUgkMrDsysCpHqDQBsUAg9CDXnGu/EnVv8AhMtQ8NeDfBN34ol0gRnVrhb6K1jt2cbhGhf/AFkm3nbwBkZPNcV8H/iDZeH/AIQ654p1KDU7lrnxXewWVgEzdTTST7Y4FUnhsnGM4GDQB75RXnGgfEfWl8Vab4d8ceB7jwrPrG9dLnGoR3kM8iLuMTMgHlybQSAQQcHBr0egArzH9qbTb7V/gR4j07TbC51C6mFuEt7eFpZHAuIicKoJPAJPsDXp1FAHD6B8KfhrprWl/Z+APDdrexKrLKmmRK6NjqDtyDWZ4k0++k/aO8H6lHY3L2MGg6jHLcrCxijdng2qzYwCcHAJ5wa9LooA8E8Z+Ctc8VeLfjNpVpaTQf2xoemRafcTRssM0qJKdocjB52g46Z5qv458Q698Rfhj/wrPT/AXifTtd1GOCzv5L+xaK0sUVl8yTzz8kgAU7QhJPHSvoOigDzDwLpd9Z/HvxzeS2V0llLpmmRQXLxMI5SiSBgrEYYjjODxmuHj0bUo/A/j2HUvh/N4l0+68bTz3WnTRvHNLZnZme3HBZ1IBUgjODg5r6EWaFpmgWVDKgBZAw3KD0JHan0AfNvw88OX994ov9G8Ejx3pnga90O7tdQg8SrKsUNxIu2H7Ms37zIyxY8jAHNcjpHg3RNN8CxeEtW+EvjrUPGsEH2Iwx6hqC6XdOPlEvnrMIliI+Yjgjptr7AooA+c/ivql1He6F8Lbrw14os/B9lYwPrU+kaXdXi3YVRtsopFUnZx87E5IGPWvZPh14o0nxJpskej6LrWk21gEhWHUdKlsvlx8oRZFGQAMcdOK6iigDx7xn4c1LXPjzfxR21zFZXvw/udPF95LeSkz3IwpfGN2DnbnOK8h0vwbodl4Gt/CV/8JPHN/wCNIbdbGSD+0dQTS7hx8pl89ZvKWEj5sDGBxivr+igD59+KXh3QbfV9HsPFfw51ubTLDR4LfS9c8Lm5mu7SVBtaB/LPmbAACpYMDznmu5/Z3h8WQ+CrtfFE2sSQnUpjo/8AbJBvxY8eX55H8edx55wRmvSaKAPHvE0mo+AvjbqPje40DWNY0HXNIt7OSXSrRrqa0ngdyA0S/MUZX6gHBHNYvjvxJ8UdZ8HJq8Gh67oeh3Gvok0WlW+NaTSgh3SbCWKyNJjhRuC44617xNLHDE0s0iRxqMs7sAAPcmmrcW7TmBZ4mlChygcFtvrj096APmzwhoyt8efBfiLRfDfjwaWsF9b3OreIXuJJJZHjG0FJCTEo2n5iqBicc4rtPhFpOqWfwS8WWN1pt5b3c2oay8UEsDJJIHlkKFVIyQwIxjrnivZKKAPmWYeMdK8CfC7Tb+38a6f4VTQwmrjw5buNQS7CqI45Qo81I8ZztHXr2p3w78J3dx8RvG6ad4Z8T6RpmueEPstlda7JLLLcSlnUs7uzGMncPkJBwM4Ga+mKKAPljxFq/iPUv2bbf4b23w+8WJr+n2tnbX4l05hBGsEsZZ0k6S5CcBM9ecAGuz+NHhfWPi5r0Hw+t7W40vRtGt11C71a4s/llvCpEEMJdcMoJ3SFe3y17Vealp9nc2trd3tvBPduUto5JArTMBkhQeWOPSrVAHH/AAi8Qaxr/g+I+ItFudI1yxdrPUIJIGjjaWP5TJCSMPE2NykZHOO1cVfXeofDf4xeKPEV74c1zWNC8UW9o0VzpNk13JbTwIyGOSNPmAYEENjHUGvYlmhaV4VlRpEwXQMCVz0yO1PoA+Xbjwj4s8efDD4itJ4Vv9N1G58YJrFppV2TbyXUMaQkIHBGGZVI3KeG4zkVPofhjwjrnivw5b+G/hX41juLe/iutQuPEV/qMNvp6x87l8yUrNJuwFCgg9zivpuigDlPjD4ZufGXwv8AEfhezlWK51GwkhhZjhd5GVz7EgCvFvih4w8ReKPhNbeELb4b+LYdbjuLBdUV9NfyLYRTxFmjkHEoJUY2Z+UknGK+lKKAPGb7SdUb4pfFq6XTb02974Ws4bWUQNsnkEVyCiHGGYFlyBk8isay0XWR4P8AgBC2kagJNNurZr5DbPutQLGRSZRj5MMQPmxycV7/AEUAeJ2+qah8PfjH42udQ8KeI9Us/Eslpdadc6VYtcozxwiNonK/6s5AOWwMHrXK+HdG1iP4F3Nr4m+GtxrdvP4svLjVdKZWF3BbvM7edbgYLupK4KkZGSDX0tRQB86fDPTdWh8Q61D4Ph8dQeBjoVwktp4lSUbbw/6tbVJf3uNu7dng8cmq3hHSPEfg/RPhT47bwzq2oQaX4ek0nWLC3tiby1WTayyrCcM2GXDKOcHpX0pRQB4Rcx6x8QfHuoeNbbw3rOlaLpPhe906z/tG1aC5v7icZbbCfnCqFABIGSeBUWtaLrDfsTW2hx6Rftqo0G0jNits5nDh48r5eN2Rg5GK95mmhh2edKke9gq7mA3Mew9TT6AINOVl0+3VgQREoII5BwK+b/gv8QtQ0H4b6nosXgbxHqt42ramulSWFkZbe7ZrmTh5R8sWHJB344AIzX0vXNfDfwhaeCPDjaJZ3c93E15cXfmTABt00rSEccYBbAoA8Nv9B8ZeBfCfw88J6lL4tTwvaabKNZm8Joz3QvWbcsbFAZBCNzDK9SOeKqeD/Dt5b+OPiDeab4T8V2Gman4JeOxl1czXFxeSguDuLlirkkYjJBwAdozX1FRQByXwYtbix+EXg+zu7eW2uINEs45YZUKPGwhUFWU8gg8EGuR+JUOreF/jFonxKt9D1HW9IGjzaPqMWnQma4tg0qypMsY5dcgqduSPSvW6KAPn/WLXXPHeueM/HNv4b1jTNKh8GXej6bDfWrRXd/M4d2YQ/eCjhQCMkngVreKfCmvat+zl4Ot9K0+STWtCh0nUk06UeW0z26oXhIbG1sbgAcfMADXst5dW1laS3d5cRW9vCpeSWVwqoo6kk8AUtpcQXdtFdWsyTQSoHjkRsq6nkEEdRQB4T4o8Xal468d/DqPSvAviyzsdP14XOo3eo6W8C27eRKoTnkj5jlx8owBnkV03wg0a/Wf4nW99Z3Vkuo+JrxoJJYWTzI3jRRImR8y9cEccV6jLNDE8aySojSNtQMwBY9cD1NPoA+P9A8E6J4c8Fjwjr3wt8d6r4wtI3tYvsd/fjTb85ISUSxzCKKMggsDjHPFfU3gTSV0HwXo2irZQ2IsrKKD7NDK8qQ7VA2K7kswHTJ5NbVFAHg3hLV9Y+F1r4l8G33gvxJrFxc6reX2j3Om2JngvI7hy6q8g+WJlLbW346ZGa46bwFq958IPhVrOseFdYv4/DzXI1jRrSSW2vVinJBeMIyOShUHaCCwPevqqigDwP4ReG/Dlx8UbfXPC/wAPfEmmadp9jKp1bxDeXyTGWQgeVDBPI2VwCWYgdsV0P7Wc89r8JBc2tt9qni1vTHigyB5rC7jIXJ4GTxXrdc18SPCFp438Opot5dz2sSXtteCSEAtuhlWQDnsSoBoA8513UtT+KHjPwhp+neE/EWkWWhasuqard6rZG2WMxowWGMn/AFjMzdVyuAeea86svBGgeEL3xBpPjLwB471jUJNUurrTLzQ7m+a2vopXLxg+TKqROM7W3AeuTX1hTJpY4YmlmkSONRlndsAD3JoA8F0zwhqGjL8G7SHwm+kLZ6pdXN7Z200t5HYmSCQ/PK5Y9W5JOMnArpPiK97pHx78EeJH0XVr7Szp95pss9jaNOIJppIdhkC8qmFbLHgYr1hWDKGUggjII70tAHzRN4f11vhjqVp/YepGd/ig14sX2R9zW/21W80DGTHt53dMc5r034naff3XxX+Gd3bWNzPb2l9eNcyxxMyQg2xALsBhQTwM969KpkE0M6FoZY5VDFSUYEAjqOO9AHyXovgfQfBtpqvh3xf8PPHms6zFe3D6ddaLd3xtNRid2aI5hlEcLfNhgwXGM813+ieEtQ0TxL8E7WPww2lw6dFqjXttayS3UFg0luCFaZ8nljjLHk5Ar3iigDxzxb4Y1LX/AI2eKLVLe5gs9T+HzabHfGJvJWZ55Bt34xuAYHGc4rN8L+OPGWk+ANF8Cad8PdbXxnYW9vpxN1Yt/ZiCPajTm4BCMmxSwAO7PGK9ylmhhKebKke9gqbmA3H0HqafQB8v614J0Xw38R/F11458G+Mtbtda1E6lpuo+Hpr1kO9FDwSRW8i7GVgcMw5BHPFeufs+eHx4f8AAkv/ABSreFzf38179glvpbqYKxAVpXkZiJCqgsAcD65r0SigDwvxH4ql8KftN6pdv4f1bVrCXwvbLcvplsbia3Ink2t5a/Mykkg7QcHHGKw9c8F+LvGukeO/HFpoVxYXmqanpd7o+k32Ip54tPwR5gJ/dtJ82AeRgZr2228JWsHxHvPGy3c5urrTI9OaAgeWqJIXDDvnJxXR0AeD+Otb1T4uW2heEdH8GeJ9Kxq1re6vd6tp7WsVlFC4dlVm4kckADZkd81Y0TVtS+HfxM8eW+oeD/EmqJ4h1KPUdKuNMsTPDNmFEMbuOImDJ1fAwc9q9tgmhuIxJBLHKhJAZGDDjryKfQB8x+CPDviWD4b/AA1ttQ0DUIL218dT3N5B9ncm3jM1wd7ccJ8wwx4OQc819OUUUAfMviPwB4i8S+GPinZ2+j3bz/8ACbxaraW0u+3/ALQiiSEsscnH3gGAcHqOtO8PeGPCGueMPDcfhv4W+NYprTUIry/uvEV9qMNvp4j+YMnmSlZpNwAAAK+vFfTFFAHI/Gj/AJJH4t/7A91/6KavGtQ17XPiF8DdL+Gdh4J8QWes6pp1na3NzPZlbC2hGwtOJ/uONoyqj5snGBivfPFWmWniTw7q3hua78oXto9vMYiDJEsikZwfxxmrHhvS49E8Pado0MryxWNrHbI743MEUKCcd+KAPCfHcmtD4n6rpvi+L4kSeHUggTQYPC6yi3uF2fvPPeHDeZu4+dgAOlcno/hfXrb4I+LNHXwnrVhcN49t7qCwljkuJRbma2YNv5MoCg5cFhwcnivrGigDyv8AaLhv49P8H63Z6TqOqQaL4ntL68hsLczzrAocMyxry2MjgVxHizUNZ1P4i6sPGNp8TToM8Vu/h6z8OQzRW80TRguLgxYZZdxwRIygV9ETzQwIHmlSJSQoLsAMnoOafQB8q+D/AAZ4ot/hXfSWfhPUrbUfD/xAbW4dGuHZpbi2XYdiSOcSttJw2SCynnNdN4s8cP4u+L3wrhs/C/iDTbKLV7l3uNWsWtGaQWsn7tEf5mwCSWxjpgmvZfH3hSw8ZeHm0e/uLu1xKlxb3NpL5c1vMh3JIjeoPrxXKaF4EsdD8V2XiXxh481HxHqtlFJHpjapJBClqHG12SONVBcjgscnHFAHjNj4J0Hwffa9pPjPwB471jUH1O5utMvdCub4219FK5dAfIlCQuC207gOmcmvffgloDeGvhlpGlSaDDoEoR5pNOiu5LlbdpHZyvmSEsx+bnkjJOOK6qz1DT7xitnfW1wR1EUquR+Rp63Vq101otzCbhRuaION4HqR1oA8bsdR1H4XfETxm+peF/EGsaX4lv01PT7zSLFrrEhiSN4JFXlCCgIY4XB68VwUngrxR4q+Ctxd33hPUYtRtPHFxrU+hmRreeeAynekbgqd21iVZSASODX1FdXFvaxebdTxQR5A3yOFGT2yagudW0u2lMVxqVnDIACVknVTg9OCaAPnzwV4Z8J6t8R/Dtx4W+Gfi+3h06dru81LxHe6hClm6qdgijmlIlkLHHQqBnmvo+qdrqmmXUwhtdSs55TyEjnVmP4A1coAKzvFGoSaR4a1PVYo1keztJbhUY4DFELAH24rRrA+I/8AyT3xFnp/Zdz/AOimoA8stPi/47j8Daf8RtU8B2Vv4PlhiluymoE30MTYDXAj27SgJzt3btvPtW7rXxC8Y3PxRvfBPg3w7pOoi30q21M3l7ePDGEkZgVO1WJJ2jbgepNefaNe+PvGn7PujfDq38C3kE2q6Rb2kutPPF9gjtGVQZgd28vs/wCWe3OfbmvSPB/hvUtK+O2v6ibKddIbw3p1lbXTD5ZHieXco9wCufrQA/XfFPxQn1bVYvC3gfSxp+lvs+06xfvA18wUFvJVUOE5wHY8nPFeffEnx74p8YeAvhv4n8I2lnYx6nr8MdxbXd3IpW4SRkERZBhotyvk+y4FQan4V12/8YeI4/HPw58ReNNQuNRkfRbkars0mO0P+qRk81Vj2j7wKMSckZpuj+EPGWj/ALPngm0/4RW7n1Xw34lF9d6XblRI0KXMpJi3EBhtYEc8igDt18YaX4c+Ivj3U9c0e0tbnRvDlhe6lfWzu73AxKfKAPGFIIXoTu5rL8QfFj4leH/Ctl4q1n4f6Zb6XqlzaxWwi1JpJrQTSIq/aF2gcq38BOGwCOc03XvAuseN/FPxHWawutKtPEnhfToLKe5TAS4UStsYA9UYpuFcz8ZfFXje6+EthoOtfD+/0eW11LTIdUv5riJrYlbmIAwFWLSbmAPQbQTnmgD2nQfGFzqPxX8S+DXs4Ut9Hs7S4jnDHfIZgxII6DG2uYf4wrY+G/FusalpIkk0fxA2iWFrbSfPeykosa5bhSS3J6AAmq2tR+KPBvxu1rxVY+DtT8SaTr+mWturaa8XmW9xCXG11dlwrBgd3Qc5rh5fhh4y8UfDLxda6voNvBrUnjH+3rXTp5QYLtBtPkmTuCpZN3A3D0oA9E034ieLtI8TaLpfj/w7o1ja69cfZbK60rUjciC4KllhmVlXqFIDrxkYxzWZF8V/GmtXev33hDwhpGq6VoN/NZ3Fk+qFNUuPJba7pEEKryDtVjluOma5/wAI+C7K/wDG/h+fQ/gXB4ShsLgXGp6hq4RmjKg4jtgkh3Pux8+NoAPrWb8RPCGp6zf62urfB+8uPGLXE39jeJfDtylnFKp/1Ms0gkDK6jG7eGzg47UAfSllObqyguTDLAZY1fy5Rh0yM7WHYjoa8pb4l+Mtf1DVpvAXhfRtQ0bSbuSza41HVTby380ZxIsChCAAeAznBOeK9G8GWurWPhHSLLXrwXuqwWcUd5cDnzZQoDNnvk557185QfDK08I6hr2maz8FZfHD3OoT3ek6raSR4mSVi6xT7nUxlSSN2CCMYoA2vif468R+LNN+FXiLwMlnDY6pr8QaC9uJI3FyokHkyhAQYwVbPXlRgYr365vV0/RpdQ1R44UtrczXTLkqgVcuR3wMGvDvEXg7xNoHw2+HU1n4RtLi98Pa9FqepaToKhVRCsu4RB2+YguueeTkivZtcsF8SeD77S5lltV1SwkgcOPni8yMg5HqM/pQB4B8W/HXjrxR8AvEPiF/BFpbeEtV05vsji/LXyQsR5dxJHt27G4O0NlQc816DbaHY+E/Euo/F7VLxI9Oi8IwW0yAEuoiJkdsdMEBAOeua4HxE/xQX4C3Xwqi+G+o3OsWulDTDqUU8Rsp7eNQoljO7cXZFwE2ghjzxXsXjTwtL4r+EOo+EWl+yT6hpBtA7D/VuY8DP0PWgDhZPi14z0vQ7bxp4j8G6XZeEZzG0oh1TzNQs4JCAs0ke0IR8yllVsqCeuK2/GXxXh8C+Mrmx8ZW8FnoFxpzXmj6lEWb7TJGMyWzD/nryCoH3gfWvJbX4e/atFsPDcP7PlhZ+JQYoL3VL50k0tEUgPOpWTdJkAkIADkjNd58UfAuvfFXxVJ4fuFvNA8M+HLcTaddqoVrvUyv7uRR18qIf99E47UAXNe+J/jTQ/Cfg3Ur7wZBJq/ifVfsiaTHcFZIEeOR4gzngPhV39hk9cVreHPH/iOz8ap4R+Ieg6dpF3d2Ut9p95p9409tOkWDLG25VZXUEH0IyRXn3xD8QeN7jSPhTf6p4YZPFdn4r8i4sXkWJLt0tpwzxOeNrrllJ4BODiunXSvEXxM+IlhruseGNR8L6Fo2nXdtCuoPH9puri5QRswRGbaiLnkn5iRigDAn8b6zrU9v8ZLT4f6Ze6FpltOtg1xq7LqDWZb95cRQbfLViF4BO8qMZGcV1vib4na5N4v8N+H/AALomn6x/wAJDor6pa3N5ctDHEqsvLlQTja3QDOcV5Ho/wAM5NB8JDwhdfAa31zxTbK1tba2ZI/7NuhkhbiVvMDLwQWTG44IFeuaV4T1TS/jD4QuY9Mjj0zTfCc1hNNax7baKbzIyEUEkgYU4HoKAKth400zw54t+IWs+IdFs9OudH0mwutUubSVpWuGMTHyxuwDg/KvAzkZpjfFPxpo1pp/iTxh4Q0mw8M300Mbm01Xzr2wWVgsbzJsCsMsu4KcrnviqPjP4c6z4u134taY0DWdvr+mWEWn3co/dSSxKzY45wGCg+xrkbDwFHqEek6PZfs+2Wka4k8I1LUtSZJNPhRSDJJGUk3SlsHaABgkZ6UAek3/AMQfHGofEjxR4K8IeFtKvJNEW1k+3X160MOyaHftIVWYuTwAMDAJJplr8Zh/wq8+Jrrw3OuvDWG0BdGiuAxl1ESGPy1kxjbkFt2OgPBrU+H+iapp/wAZfiRqt1YywafqJ0sWU7D5ZhHbFX2/Q8V5/F8P/F8vgbUrmx0vbrek/ES58R6dZ3LiNb2JZjhQ3Qb0ZsE9wOlAHeaL418bab4gj034g+E7LT7O4s5ryLU9Kunube38pdzxzlkUo23kN0bBArnB8XvGb+F2+IMfgrTT4MEZuQh1TGptaDn7QItuz7vzeXuzjvWs+o+OviJdyaK3hS/8JeGpdOurfVJdVERnuJJYyiJCqM2FUksXOAeAK8k0z4bTaZ4Ph8IyfAG01DxbbxC0TWZZUbS5wPlF1I3mB+nzGPbuJyKAPXPEvxQ1W58Z2PhPwLYaJd3dzpUWqi51e/a2ikikOEWJVUtIxAySOF4rtvh/rer6/wCHVvNe8O3Hh/UkmkguLOV/MAZGxuR8DejdQcCvK/if4WZr3TNM8SfCq18aeFrfS4re1l0eIJe6fcIMMq7pFcRMMY2njHOa6r9nbQPEvh3wXeWniFb62gl1KabStPvrz7VPYWZ2+XC8mTkghjgE4zjNAEfjX4heIIfiN/wgXhDS9En1OKxS+ml1jUDbI6uzKscSqpaRvlOT0Xj1pup/ErXtP8JeG9T1Lwm+k6lqWvw6Pd2N1LuEW52UyRuAN6nGVOBkHpWP8bNDbVvFajxR8LF8b+GjaKLO401VGoWU+TvViXRtjfKQUPBBzXNW/gP4gQfBu0X+zr27vdK8VRa1pWiXuoLNcw2MbjFsZidpcDcRzgZAzQB654m8X3Ok/Ezwp4Tjs4ZINcju3lmZiGi8lAwwOhznvXO/Cnx7438cajcXX/CM6TZ+H7PU7zT57pr1/PkaF2VXjj2kY4UHJHJOOlYyyeMfF3xs8E+JpvBGqaHoWmwX0UjX7R+f5kkYwWRGOxeMDJyT2xXTfs96Lqug+Cb+z1ixmsriTXtSuEjlGCY5Ll2RvoVIIoAzv2iBm4+Hv/Y4WX8np+p/ETxZq3irWdH8AeHtGvrbQpxbX15quom3Wa42hmhhVVYkgEAueAeMcVe+N+i6rrE/gltLsZrsWXie1urnyxnyoVDbnPsMivMNZ+G9n4e8feKrzXvhFP47stb1B9R06/sWjMsTyAF4JVZ12gNkh+Rg0Ae2/DDxla+OfCketQWkllMk0treWkjBmt7iJisibhwwBHBHUEGuW8TeP/GC/Fe++H/hTwzp2oXEOkwagLy8u2hhhDyOreZtDE/dGAo5yckYrY+B3h288NeAobPUNA0jQLqeeW5k0/TQfKgDt8qs2TucLgMw4J6VS0bRdVh/aL8Q6/JYzLpdx4csraG6I+R5UmmLID6gMD+NAGBc/GLVrX4XeJ9fvvDttaeIfDOqR6Zf2P2kyQGRpIl3o4AJUpKGHHtXZfETxldeGL/whb29nDcDXtai02UuxHlK8btuXHU/J39a8z134f8AijWvCfxj0u305orrV9fjvtKE7BFulijt2GG7AtEVye9T+J7rxz461/4fTf8ACu9X0Sx0bX4LrUZL6SLeGEbqdiozZjG4kucdsZoA1pfiT8QNU8Q+MdJ8JeDtJvF8MXxhluL3UGhWdfKVwiAKx8w5PJwo465rOX41eK5vBelfEaPwPaw+DLqSCOczagftwEjiMyogXYUVz0JywGeK6b4aaFq+neIPifcX2nzQRanrTT2TOOJ4/syLuX2yCPwrjJfCHiY/se6P4UGi3X9uQw2iyWW0eYpW6VmyPZQTQB0HxY1+58Xa1qPww0Hw7p2srb28FxrMup6i9paxBzvihPlgvIzBckcDHXOcVV1X4z3Gk/CvW9aTwvFb674b1O20u/0dbgPGrSSRopikUAMpSQFTgehHFYfxB+HUFl8W9Y8Xa18NJPHmi65bW3/HoUN1p88MflkbGZdyOApyCcEVU1D4f68fgrrlvp3w/sPD1zqev2F1a6Pp+HnS2iuYTuncMVaTarMdvAHFAHX+Ita14eIPAC+OfCeiJfXniRo7D7NeySm0X7LIwkJ2qDIMMhHK9xVn/hZHjPW9W1yfwT4NstU8P6DeSWVzcXOoGG4vZov9atum0r8p4BcgMfTrWn8W9F1XVPGfw3u9PsZrmDTfEDXF46DiGP7NKu5vbcwH41y/hxfGvwym8SeGbHwPfeIrLUNTutS0e/tJ4lhUTneYrjewMexs/MAcjpzxQBd8O/GDUNW8P/DfVf7Ht4v+Ew1KW0mQu2bdFEhBHq3yDIPqa6zVvG0un/F3T/BkltAtlcaLcanLds5DRmN1XGOmMEnPtXingjSfEd98CfhR4s0XSH1q78PatLf3dhbyKkk0TNMknl7iAWBYEAkZFddb6d4r8afG228Qat4R1HQfD8vhm80xGunQzhndcmQISEJB+Vck/KScUATRfFzxnf8Ah2bx3o/gvTJ/B0QeaNZtU2alc2yE7p0i27RwpIQtkjHIzXr+gapZa5oljrOnS+bZ31ulxA/qjqCP0NfLOj/DOTw/4TPhC6+A9vrvii3Vre11vzI/7Ouhk7LiVjIGXAILJjJwcda+n/CWmf2L4X0zSfJtITaWscTR2qFIVIUAhASSFznGe1AHCa54t+KU17rE3hrwHpa6VpUzxLJrGotbzX+wZZ4lVCEQ9mY8+gqrJ8YZNT8HeDL7wp4fN/r/AIxRm0/T7i48uOBY1zNJLIAfkT2GWyMYrzybwh4h1DV9ft/HPw217xl4hn1CdtNvptV26OtuT+5+XzQI1UYyuwt19an8IeFfFvhPwb8Kdfi0CS71zwzb3tlqGhGZI7meCUkM8O4gMyYVsZ5DUAd7oPxH8YD4jy+B/FPhax067g0WbUzc2t200FwFcKvlkgED7wYMMggdQa5ab4ieKfF3wF1nxp4h8EaIPC8+hzTC1kv5DNcOp2kMoX5Y2IbHzbsAHvS6brPiDxP+0a0t/wCGbvQ4l8GXAs7W7dDcurTgF5FQkJlhgLnPGe9XbTwp4jX9jJ/CLaRcjXToMlv9h2jzfMLHC49aAOi1Xx5rUeq6L4K8CeHbK/1qXR49RuDeXTQ2mn2xwqbiFZmYngKB0GSar3PxZ1jSfC9wde8E3dv4qTVo9HtNLimzDf3Eg3RvDMyjMRXlmx8uCDVC60vxR4J8f2PjrTvDN74g0+/8PW2l6pZ2TJ9rtZYTuSRUcgOpBKkA5B5qp4m0j4oeLtLtvGM+iW9pqGi+IIdU0Pw/NKizNapGUkjllBKCWTczDnC8An0AOk0rx94v0fxjo/h34ieGtM01NeZ4tNv9MvWnhE6ru8iUOqlWIBwwyCRjiuH+FnjWPwR8Jb64h09tT1PUfGWo2GmWKyiL7RcPcvgFzwqgAktzgA8V0N5H4r+JnjrwjcXfg3U/C+h+G786pczam8QmuLhY2SOKJEZvlBYkucAjpXF3Hwr8Rat8KYo7nw2l9faR40vdYXRr1xGuoWzyyAoGzgFkfKkkDIGaAPTPDvxA8TWfjXSvC3j3Q9IsZdbWX+zLzSr83ELSxrvaCQMqsrbckHkHB6V1nxJ8W2XgfwZf+JL6CW5S2CrFbxY3zyuwSONc8ZZmA/GvJPh34Os5/iRo+q6H8GbfwbpumrJLd32qov2p5ipVUt1SRsAZJLngjgV6N8cfCeoeMvhzeaTpEkSanFNBe2QlOEeaCVZVRj2DFcZ7ZoA8v+I2seP7vW/h1B408J6dpkVx4ptJoJtPvjcCEhX/AHUwZVw2Dwy5BwRxXoXiHxL8TLjxFqWn+D/Bemmx00qpvtZvXgF45UMRAqI3yjON7EDOeOK43xXq3j/xxrPgm3/4VrrGi2mm6/bXerT3csTBCgYYi2MS6AnJfgYxWT4h8M65ffELxL/wnHw98SeNhcXu7QHg1Ty9Mitdo2xunmqEIOdxZWJ6jNAHS3nxtvG+Gnhjxbpvhdri81fXBo8+m/aAWjmDyRsEk4BG9OGIxg5xW54b8d+Lrf4jWng3xz4b0zT5dUsprzTrnTb5rhCIiu+KQMikMAwORwa818F+BfFun/DHwJot14bltLzSfHT3d3bxDMcNv5szCRT3jw64NeoeLtF1a6+O/grWrWxlk0+y07UY7i5AykTuI9gb64P5UAczoXxa8beIbKXxN4e8F6Xqnh2G8a3e0g1QtqyxrIUMph2bVPBPlk5x3r2tG3IGwRkZwRgivlnxf4K13WFvFHwjvdL+I5ncWvifQbtLOxdt/wAty7LJnpgsjKWOCO9fT+mR3MOmWsN5MJ7pIUWaUDAdwoDN+JyaAPn74PeNh4M+APh2Oz03+1da1fWbyx0ux84QrLKbiUku5yERVBLNg49K77wt4/8AEUPjiw8H+OtF0qxvNVglm0y80q+NxbzNEAZImDKrI4Ugg8hua8qj+FPiG++C/g83vhVdT1Dw7rd5eXGgXkgiN7byyyBlDE4D7WVlyQK6j4Y+D7ST4k6frWi/B628GaTp8EpmvNTRfts07DaqQqkjbVHO5m+8CAKAPU/iZ4ws/A3g+68Q3ltNeGNkht7WHHmXM8jBI41z3LEfTmub0Dxf8RLXxTpWl+NfBFnaWWrhxBd6TePdCzkVdwjuMoMZAIDjjPFXfjr4U1Txd4DNpoZhOr2F9banYxzNtjllgkDiNj2DYIz6kVlWPij4k+KNd02107wZe+ErG3EkmrXOrmF/MbYQkMIRju+cgmTgYH4UAZviH4ifFHT/AA/qXjGP4e6ZbeHtO82R7W/1NotQlgjJBkChCiEgEhSSSMc81reIfiVqd1qHh7QvAeh2+q6xremDVgb+4MFvZ2hC4eQqGYsSwAUD1OeK8VvfAXiPWvA2q6X4g+F3iHXfHz29ws2s6pq2+w3kNiSEeaV6Y2IseQcAkda9B0/RfFng/UPBnjvT/C9/rCL4UttF1rS4Ci3luyKrLIiuQGw25WUHPIIoAo+EPE2t6b8Q/jH4k1bQYrDV9M0XTpZbTz/MhkaKGcgq4AJRscZAI9K6K2+LHiex8AReN/EnhSyt7HVIrVdCsbW+L3dzcTkCOOTcoRN2d2cnaOuSKwLTS/HHiC7+L2sap4PvNI/tzQba30m1kdHkl2RTrtJUkB8sMrnjcBmtr4kfD3V/FXwC8M6JBpsFxqujrp94dNu22JctAo327t/DuG4Z9aANPS/iJ4s0rxTouj+P/D+jWFvr0/2Wxu9K1I3Kw3O0ssEysqnLBTh1yCRjAru/G/iPT/CHhHVPE2qlxZabbNcShBlmAHCj3JwB9a8S8HeC7O+8d+H7rQvgdb+EbfT7j7TqOoauEaRGUfLHbBJDubdj94RgAV618YfCkvjf4Za94Vt7hbefULQxwyt91ZAQyZ9twGaAPGfjH4i+IWp+CNCm8U+C7HS9N1HXtLkt2tdQM81oftCMq3ClQMkd1JAPB9a9h8K+MLnWPiV4w8KS2cMUGgLZGKZWJaXz42Y7h0GNvGK8t8f6r8S/GHhLRvDf/CsNV0+7tdV0+XV7mSeJoNsU6MxgKsWkBI3ZwMKDnmugu18VeB/jN4q1+08Fap4k0vxNbWX2eXTpYt0E8CMhSUOy7VO4HdyBQB2Pwp8YXXjKy1+e6s4bU6Xr13paCNid6QkAOc9zmvJf2gJPA8X7QnhJ/iBpkWo6P/wj14PJksmuh5vmx7TsUE/3uccZrvP2cNF8R6L4b8Rr4p00afqF74mvr3ylbchSQoQyt3Xrg98VLruh6tP+0h4a8QR6fM+lW3h29tproD5EleWMqp9yAfyoA8jhj+Hev+PfCr/Ajw9LY6vp+sRtq19Y2ElrbQWYB82OckBWJGMJgnNR+IWfw/8AtZ674+R2S306+0vTdS5+UWt5AI9x9AsgjOa9O+J/hrXPDvxF0f4neB9NnvJ3dbDxHplt1vrRjhZQvQyRnnPUjjtVC78A6h4j8a/F611Kwmt9N8RadZQ2N06/K0iQEbl90fafqKAOY/bVkk17R28OQyMLXQ9PbXr/AGngvvENsh+paVsf7Fdf8aPh14F1T4W+IvFOo+FNKutbj8PSyLfSW4MwaO3Ow7vVcDH0FcjJ4T8ea/8AALxvqXiDQbhfGWvxwW/2EYaTyrYJGgH+8RJJ/wADr2L4i6bfah8G9f0mztZJ7640Ke3igUfM8hgKhR754oA5v4C/DrwLpPgrwj4o0zwppVprUmi20j30UAErNJAu87vU5OfrXqlc58LrK6034Z+FtOvoHt7u10e0hnicfNG6wqGU+4IIro6ACqms2EGq6ReaXdbhBdwPBJtODtZSpwfXBq3RQBm+FtFtPDvhvTtBsDIbTT7ZLeEyNltiDAye54rSoooAKKKKACsDx74T0zxp4f8A7E1Zp1tftMFzmF9rb4pFkXnHTcozW/RQAUUUUAFFFFABRRRQAUUUUAFFFFABRRRQBg+KfCum+ItS0G/v2nEuh34v7Ty3wDJsZPm9RhzxW9RRQAUUUUAFFFFABRRRQAUUUUAFFFFABRRRQAUUUUAFFFFABRRRQBS0vVtL1R7pNN1C1u2tJjBcrDKHMMg6o2Oh9jT49S0+TVZdKS8ga/iiWaS3DjzFjY4DFeoBIPNfKnge41H4e+LvFfxTt5J5/D0/i690zxNaD5hDD5o8m7Uf7DMQ3+y34j1PRrtW/ad8U39lH9tB8G2U0KxMP3w86UqFJ454wenNAHsVFeCeM/iN8VvBfhqPxl4mj8D2lmHjafw75sn29I3cLtWbfseRQ2SAmODzW78QPifqUfj0+CfC2peFtHuLWxjvb/UvEM5WJBIT5cUcYZS7kAkncABj1oA9eorx7wz8RPF3irwr4t03QB4buPGvhuRFzbyNcaffq6b0MbBgV3qGXBJ2sOc1L8PPipqXxJ8U6fb+FNPjtdGsbXzPEk17A/mQXTcCyj5AEikEsxBAGOOaAPXKSRQ6Mh6MCDXmfgPx9rWu/BfWvGN5DYrqNi2qCJI42ER+zSSrHkFiTkIM8889K5bWPi94hXRPh7bxXnhfQdQ8UaKuoz6rrIdbGOTZGTCihwS7FyQGccDuaAPWfAXhbTfBfhOx8M6Q07WVkrLEZn3PhmLHJ+pNbtcn8MtV8WanpV0PF2n6dDdW9wY4LzTpt9rfw7QVmjBJZRyQQx6iusoAKKKKACuY8f8AgfRfGkFj/abXtteadMZrG+sbhoLi2cjBKOvYjgg5B7109FAHJeBPh/onhG9vdTt7jUtT1e+VUutS1K6a4uJEX7qbjwqgnO1QBnmutoooAKKKKACiiigAooooAKKKKACiiigAooooAKKKKACiiigAooooAKKKKACiiigAooooAKKKKACiiigAooooAKKKKACiiqmsalZ6Tp0t/fSiOCIZJ7k9gB3JoAt0V5PefFTU57wRaTpEBQthFlDSSP8AgpHP510Xgr4gWuuXa6dfW4sr1uEG7KSH0GeQfY0AdtRRRQAUUUUAFFFFABRRRQAUUUUAFFFFABRRRQAUUUUAFFFFABRRRQAUUUUAFFFFABRRRQAUUUUAFFFFABRRRQAUUUUAFFFFAHm3wm8G32naJ4z0vxRpkf2bWfEF/cpC7pIs1tMRgnaTjIzwcH2rz74b/Cb4geFfF/ji0i1Irpcvh8aX4Y1V5lLxJudo0YA7wYy+NxHQDGa+iqKAPkzVPhH4uv8A4W3Xhux+Dnh/TfEAtoxda9darDdT30qMrM0LHLK8hU8yMoAYivQPGvw91a3+IreOrT4f6H44t9U0y3tdQ0nUWt1uLWaEELJC8oMeCCQwyM4Bya9zooA8Z8P6J8QvDngfxLqWh+CvDGleIdXnRNL0jTI7eGPTo8bRJPMAomK5LkDPouc0eAfhz4h+F/jLTH8Ntca5oesw7PE5nuVEiXoy329Q7DO8kqyrk4wQDivZqKAPANN8NfFXw74K8TfDfSfCmnXlnfTag9jrzamiRrFcs77XgI3+YN5Ufw9CSAK0Ljwv45034e+CNJk8G6N4u0yw0OGy1jw9eyQLILhY1AljlfMZK4YEZHXINe30UAeU/s9+B9V8IHxHeXejweGtP1a7jmsfD8F59pSwCphm3j5dznkheBgV6tRRQAUUUUAFFFFABRRRQAUUUUAFFFFABRRRQAUUUUAFFFFABRRRQAUUUUAFFFFABRRRQAUUUUAFFFFABRRRQAUVj+I9Wnsmt7DToUuNTvCVgRzhEA+9I+P4V4+pIFVE8JwXI8zW9Qv9TuDyxM7RRr7KiEAD8z71SXVnNOvJzcKUbtb62S+euvy9To6K5qbw9d6Yv2jw3qFxFInP2O6maWCb/Z+bJQ+4P4GtXQNUi1fTluo43hdWaOaF/vRSKcMh9wfz4NJrqh067cvZ1I2l96fo/wDhjQorH1W+vJtQGj6SUS52CS4uHXctuh6cd2POB+JrH8Q23h3Q7aG61671C5aaQRiV53LFuvRSAB9BSOg7Ciuens7/AEVDd6XcXF5aoMy2U7lzt7mNjyCPQ5B9q27K6hvLOK7t3DwyoHRvUGgCavMvjvcTLa6ZagkQu7u3oWAGPyyfzr02uf8AHnhxPEmim1DLHcxN5kDnoG9D7GgDyPwBaQST3+pSz3EB062adJIiBtboOuc5Pb61zsdxOt4t2sjCcSCQPnndnOfzrpY4fE3h2z1DSG0Vyt4VDuYTJ93ONpHBHPetPwD4D1C91KG+1e2e2somD7JBhpSOgx2HrQB7FbO0lvHI67WZASPQkVJRRQAUUUUAFFFFABRRRQAUUUUAFFFFABRRRQAUUUUAFFFFABRRRQAUUUUAFFFFABRRRQAUUUUAFFFFABRRRQAUUUUAFFFFAHOa9rmpw68mi6NY21xci0N3IbiYxrsDbQoIB5z+FYjeJNTs9X15N8Errd20NvDcSnZHui3MFCgs3I6AZrqdc8PaPrTxyalZiZ41KBgxU7T1UkEZU+h4qG68J6BdNI0tgu55ElLK7KQyLtUgg8fLxxWilG2qPIxGHxs5uUJ9brXpZra3d938jl3+IGoHStL1EaVDb211CzzXE5kMSMrlCu5FOOmcsBWhJ4yuYvFQ065tbe1sWcLDPKXzcApuDRsF2H2BINab+DfDr2sNqbEiCEMqxrM4XaW3FSAeRkng1YPhnRW1NNQazzMjB0BkYorAYDBM7cge1O8OxnHD5krXqL7P5e906vY46L4lXcmnX18ukqY47Z7iA/vABtcLtdioGSDn5SR2q4fGmuQXssN5o9ksdvd28M7R3DE4mxt2jHJGea6BfCHh9YbqFbHEV0hSWPzX2bSdxAXOF554qzP4f0mZ5nktAzTyRSyHceWj+4fwxRzQ7ExwuZWXNVV/+H8u9vxOUsviDPdX12semZtkW58pwJMq0IP3zt24baehJHeqOqeNvEEnhy+dbS1sro6XDqFvJHKX2pIwBBBH3v0rtY/DGiR3dzdR2ex7lXWVRIwQ7xhyFzgE9zihvDOhtC0LWKNG1mtiVLH/AFK9F/D1o5oX2CWDzGUHGVVddtN1p0+Zoaa1w2n27XYjE5jUybCSucds1YqGytorO0itYAwiiUKoZixwPc8mpqyZ7cE1FJ7hRRRQUFFFFABRRRQAUUUUAFFFFABRRRQAUUUUAFFFFABRRRQAUUUUAFFFFABRRRQAUUUUAFFFFABRRRQBzunDzvH+rySfft7O3ih9lYuzH8SB+VZ/j7Tmv7m2b/hFb3WNisN8GoLbhOe4LDOav+Io7jS9Zh8SWsEk8SxfZ7+KMZcxZyrqO5Uk8dcE0680jw/4rihvvtEtzEAdj2126DnrnaR+taJ2akePVpOpTnh/tXb1tqm731Ulptt0MjwHpZstXklPhG+0fMJXzp9SWdW5Hy7Qxwff2rW0UCHxvr0MX+rkitp3A6CQhlP5hVqsth4b8Gu18kl39olQxxwtcyTPMSfuohJycitDwnY3cEV1qWpKE1DUZfOmjByIlAwkee+1RyfUmiTvdiwtF03To2V4tt2torNdIxWt+3cq6ULx7DX7iw8v+0ZLuZY/M+7uUBUB9sAfnVLwxaW+rJKvihYbzWkLRzW84UiFexROmCCDuHX1rSuJDoGsz3kyn+y74hpZAM/Z5QMbm/2WAHPYj3ou/Del6lq41+G5uIrtowqT283GPUdQePwrM9kq+Gm1q38T3+kM6T6PaRr5MjtmVSwBVCe+Bnr2xzV/wf8Au7a/t0/1UF/Mkf8Au7s4/MmsbSH1Lw+dQgvryLVdVvp99tDF94jGAz8fKowM9hiul0CwOm6XFavIJJeXmf8AvyMcsfzNAF5mVfvMB9TSeZH/AM9F/Oh40fG5c4pv2eH/AJ5igB3mR/8APRfzo8yP/nov5037PD/zzFH2eH/nmKAHeZH/AM9F/OjzI/8Anov5037PD/zzFH2eH/nmKAHeZH/z0X86PMj/AOei/nTfs8P/ADzFH2eH/nmKAHeZH/z0X86PMj/56L+dN+zw/wDPMUfZ4f8AnmKAHeZH/wA9F/OjzI/+ei/nTfs8P/PMUfZ4f+eYoAd5kf8Az0X86PMj/wCei/nTfs8P/PMUfZ4f+eYoAd5kf/PRfzo8yP8A56L+dN+zw/8APMUfZ4f+eYoAd5kf/PRfzo8yP/nov5037PD/AM8xR9nh/wCeYoAd5kf/AD0X86PMj/56L+dN+zw/88xR9nh/55igB3mR/wDPRfzo8yP/AJ6L+dN+zw/88xR9nh/55igB3mR/89F/OjzI/wDnov5037PD/wA8xR9nh/55igB3mR/89F/OjzI/+ei/nTfs8P8AzzFH2eH/AJ5igB3mR/8APRfzo8yP/nov5037PD/zzFH2eH/nmKAHeZH/AM9F/OjzI/8Anov5037PD/zzFH2eH/nmKAHeZH/z0X86PMj/AOei/nTfs8P/ADzFH2eH/nmKAHeZH/z0X86PMj/56L+dN+zw/wDPMUfZ4f8AnmKAHeZH/wA9F/OjzI/+ei/nTfs8P/PMUfZ4f+eYoAd5kf8Az0X86PMj/wCei/nTfs8P/PMUfZ4f+eYoAd5kf/PRfzo8yP8A56L+dN+zw/8APMUfZ4f+eYoAd5kf/PRfzo8yP/nov5037PD/AM8xR9nh/wCeYoAd5kf/AD0X86PMj/56L+dN+zw/88xR9nh/55igB3mR/wDPRfzo8yP/AJ6L+dN+zw/88xR9nh/55igB3mR/89F/OjzI/wDnov5037PD/wA8xR9nh/55igB3mR/89F/OjzI/+ei/nTfs8P8AzzFH2eH/AJ5igB3mR/8APRfzo8yP/nov5037PD/zzFH2eH/nmKAHeZH/AM9F/OjzI/8Anov5037PD/zzFH2eH/nmKAHeZH/z0X86PMj/AOei/nTfs8P/ADzFH2eH/nmKAHeZH/z0X86PMj/56L+dN+zw/wDPMUfZ4f8AnmKAHeZH/wA9F/OjzI/+ei/nTfs8P/PMUfZ4f+eYoAd5kf8Az0X86PMj/wCei/nTfs8P/PMUfZ4f+eYoAd5kf/PRfzo8yP8A56L+dN+zw/8APMUfZ4f+eYoAd5kf/PRfzo8yP/nov5037PD/AM8xR9nh/wCeYoAd5kf/AD0X86PMj/56L+dN+zw/88xR9nh/55igB3mR/wDPRfzo8yP/AJ6L+dN+zw/88xR9nh/55igB3mR/89F/OjzI/wDnov5037PD/wA8xR9nh/55igB3mR/89F/OjzI/+ei/nTfs8P8AzzFH2eH/AJ5igB3mR/8APRfzo8yP/nov5037PD/zzFH2eH/nmKAHeZH/AM9F/OjzI/8Anov5037PD/zzFH2eH/nmKAHeZH/z0X86PMj/AOei/nTfs8P/ADzFH2eH/nmKAHeZH/z0X86xL7wz4cvLlrmSzSKd+Xkt5mhZvqUIz+NbP2eH/nmKPs8P/PMU02tjOpRp1VapFP1VzM0nQtB0uYz2VnCk5GDM7mSTH+8xJ/WtXzI/+ei/nTfs8P8AzzFH2eH/AJ5ihtsdOnCmuWCSXkKzxMpVmQg8EEjmseTw34faRnW2EJY5IguHiU/grAVr/Z4f+eYo+zw/88xSLKumafpemqy2NvBDu+8w+831J5P41c8yP/nov5037PD/AM8xR9nh/wCeYoAkooooAKKKKACiiigAooooAKKKKACiiigAoorE8Y6vLpGmLJbqDNK+xCwyF4yTQBt0V5WfFGvZ/wCQi3/ftP8ACgeJvEDEKuoSEnoBGn+FAHqlFea6lrHijTpI47u+ZHdA4GxCcH14qr/wlGvf9BF/+/af4UAeqUVwngzXNVvtdS3u7xpYjGxKlFHI+gru6ACis3w7ren6/Yy3mmyO8MVzLbMWUqd8blGH5g1pUAFFFFABRVDX9WtdF0/7ZdrO6mWOFI4IjJJI7sFVVUck5P5ZNX6ACiiigAooooAKKKKACiiigAoqnouowatp0d9bxzxxOzqFmiMb5Vipyp5HIOPUYNXKACiiigAornvEPjHRNDttWuLySd00mOOS88mEyFDIfkQAdXPB2jnBHqKr+HPG1prmqLp8Ph/xTZMyM3m3+jT28Ix2LuoGfQd6AOpooooAKKR2CIzt0AyaoeHdYstf0S11jTXd7S6TfEzLtJGcdO3SgDQooooAKKztG1qx1afUYbJ3Z9OuzaXG5SMSBVYgeow45rRoAKKzdK1uw1LUtU0+1d2uNLmWG6BUgKzIHGD3+VhU1pqMFzqd7p8cc6y2fl+YzxFUbeCRtY8N05x0oAuUVneJNasfD+iz6vqTulrBt3sqliNzBRwPdhWjQAUUVj6n4k0vTtVfTLqSRblNPl1FgEJHkRkBjn1yw4oA2KKp6JqVrrGj2erWLM1reQJPCzLglGGRkduDVygAormfG3jTTvCKiTUtN1y4gELTST2Omy3EUSL1LsgIX157VL4N8W2fimOSSy0vXLSJUV1k1DTZbZZVboULgBvwoA6GimTyLDBJMwYqiliFGTgDsO9Zlj4j0m7ECi5MM01j9vEM6FJFgBALsp+7gkDmgDWoqvpt7a6lp1tqFjMs9rcxLNDIoOHRhlWGfUEVYoAKKpabqlnf3N9a28h8+xm8m4jZcMjFQwOO4KkEHofwNXaACiiigAooooAKKKKACiiigAooooAKKKKACiiigAooooAKKKKACiiigAooooAKKKKACiiigAooooAKKKKACiiigAooooAKKKKACuR+J/8AyDbP/ruf/QTXXVyPxP8A+QbZ/wDXc/8AoJoA4Cp7K6msrgXFuwWVQdpKg4z9agooA6Tx6zPfWTsSWa0Qknuea5unyzSSkGWRnIGBuOcD0plAHQ/D3/kZo/8Ark/9K9MrzP4e/wDIzR/9cn/pXplAHmHwZ8QaDZeHtQsrzW9Nt7r+3dQHky3SK+Tcvj5Sc8159quoeILy98Sapca5oul6zZazLb2kt5rlzFNaosgEKLaJEyyI67T337yc+nu0vhHwrLdm8l8N6O9yz+YZWsoy5bOd2cZznvV2bSdLm1GPUptNs5L2IYjuGhUyL9GxkUAeHeMtQk0vxnqusXOqDU0t9TgUGx1l7e/0/wC4PIFq48uZCT25YMe4r0P43+c3hKxhhvLq0+0azYwvJbymN9jTqGAYcjIJFddNpGlTaimpTabZyXsYwlw0CmRfo2MirFzb29yipcQxzKrh1DqGAYHIPPcGgDwzxjb3Nv4/vPDf2nT7XR9O0uKXTo9T8Q3NiMszmWVXRWMrKcD5j8oxxzVPW7jVLvTNAuNT8SaZrUyaAJZLX+2ZtMZ/3jYvIJSoEjbQAQ6j7oP8Ve8anpWmamIxqWnWl4I23R+fCr7T6jI4pNR0nStSWJdQ02zuxCcxCaBX2H2yOKAPCNQ1jUPEeu6XFcXUMWknw3a3lkmua3LpryOxYSyloUIkkXCZ5AGcgc1PJqz6hYeGNK1rU49au/7Ikunmk119N0+WPzSqTGTyxLLIFA6Lj+LHIr3HUdJ0vUoo4tQ02zu44jmNZ4VcIfYEcUX2k6XfeR9t02zufs5zD5sKv5Z/2cjj8KAPE/hv4knx8O73Wdc220kesW7zzXTeVIUkURKXfG8hVOC3JAJ9ahuNbvLjwrdax4b1S5u/EX/CY3qaBAsrPHeAvhomUsAYfLy2ei4BHv7hPo2kXFn9jn0uyltvMMnkvApTeTndgjGc85p8OmabDMk8NhaxyxlijrEoKlsbsHHGcDPrigDm/g/LaT+ALG5t9Qu7+abfJey3TEzfaix85WU/cKvkbBwAABXlvhDUp9N8XaVK2pDXJ7+7uIYtQ0/WXdrptrkJdWcg/dhdvJT7pA7Gve7a1trUy/ZreKHzXMknloF3uerHHU+9QW+k6Vb6hJqEGm2cV5L/AKy4SBRI31YDJoA8Q0C+tl0Dwdr9j4jvLrxnqOp20OpWzXzO0peTF1E8BOEWNd5+6NuwfjqeFLnQ7nytc8Q+J9TtvFZ16S3a3hvHMikTsqW32fkeWU25+Xod2e9euQ6VpcOoyajDp1pHeyDElwsKiRh7tjJo/svTP7S/tP8As60+3bdv2nyV83HpuxmgDwiy1iO88OeFtJ1Ca6vbif8AtK4Md3rhsLR1S7dd0kwBkdl42qOgyT0FS/DzxFcL/wAIRc6prW2wj1rV7IzNeu8BVY38lDI+C44+UsMnGa9uuNE0a4tora40mxlghcyRRvbqyoxOSQCMA5JNOm0fSZ7OSzm0yyktpH8x4XgUozf3iMYJ96APFb3WpLvw74j1XRtYuZ9Xh8Zunh5YpmdLqXy4QIducNCwL57AZYdK9D+C0yXXglLuW9urvVZriRtW+0k74bzOJYtuSEVT8qqONoB5zk9TFpWmRSRyRadaRvExeNlhUFWKhSRxwcADPoMVNb2ttbyTSQW8UTzvvlZEAMjYxlsdTgDmgDxHXPOuPgd43uJJPK1CfXrgTORko63aonB9EVMD0xXe/ZfEfhvQtY1jxF40u9Ys7fTpZfLg0uGGWMqpYum37zYHAPGa3LPw3ZW2qavc/JLaao8c09pJGGQTKMGQZ/vBUyMdVz3raIBUqQCCMEGgD548L6td2njXwu2iyRpJqVheNJF/wkL6jPeFbYyRtOm0RxtvAPyk85HQVreG73SrfwppWv6b4l1O88a3mn3EjWq3bzm6uhAzNHNCchFRxxwuCAM84PsVnoei2TK1npNhbsshkUxW6qQ5BBYYHXBIz71JbaXpltfS31tp1pDdTf62eOFVd/qwGTQB4R8ObjVH1PwtfxeINEM+oxO2oImu3N3cX48li4eBogsTK+D1ULgr3qH4fSaXYeEPAt/4e1+5ufEVxqUdtPaC+Z/MhMjedG0OcKiJlgdoxgHPNe+Wuk6Va3k15a6bZwXM/wDrZY4FV3+pAyaSz0fSLO5+1Wel2VvPs8vzIoFVtvpkDOPagDw211CH/hErDxKniG8fx9LrMcMtmb5izObrY9sbfOBGI8/w8ABs96dq1/AfDPiPxFdeIryDxzZ6tPDZWq3zB0ZZtsEC2+cMjpt/hO4MTmvcl0rS11I6munWgviNpuRCvmkem7GaJNK0uTUl1KTTrRr5BhbgwqZAPZsZoA8LtbvUrf4gau2tObbwe3ispdPbXDJJ9saCHyhMR0g3YHB5YjPFe8Wl9Z3U9zBbXUM0trII50RgTE+AdrehwQfxpsum6fLBcQSWNs8Vy2+dGiBWVuOWHc8Dr6Co9N0qz0+8v7u2j2zX8qyznA5IQKOnsv1oA4Hwbrei6X8QviBHqesafYu+p27KtxcpGSPssfIDEcVzPjy9u7rxD4pt7XWLyGCTVvD8cUltcsNiSnDbCDgbge3WvWtS8LeGdSu2u9R8P6VeXD43Sz2iO7Y9SRmri6TpajaunWgGYzgQr1j+52/h7enagDw34kWraFaePdC0ue5ksl03TbuG2urp5VWZrkqxDOSVDbVz29qXWta8QWPgrxQbu8kg8YR6pbQ6yxupEggs5JQFkgIBMcHlkjeF3A7ieRXulxp9hcNK1xZW0rTKqSF4gS6qcqDnqAeRSvY2cly9y9pA00kXkvIYwWaPOdpPcZPSgDwOe81zRdL8Tpo+uaXFaJp1vJNb6Vq9xqT2gadVkuFeSMbD5Rc4BP3Q2OKvyW3hqz+IGqQeGtZa/g/4Qi9eRPt7XSxkyJhgzMxBbqRn3717Tp2l6Zptu9vp+n2lpC5JeOCFUVj7gDmo7PQ9Fsw4tNJsLferI3lW6ruVvvA4HQ4GaAPHvA+kw+INW8LaVqF5qH9nL4FtZjbQXkkKPJ5mAx2EHIFdv8G9bFx8PfD0Wq6p5+oXK3EUJnkzLOIZXX6sQqjJ/Guyt7Gyt3SS3tIInjiEKMkYBWMchBjovt0qq+haW17p10trHG2nGVrVY0CqhkGGIAHcE/mc0AZXxZ/5Jf4o/wCwTc/+i2rjfF2sSeEvCfg/xn5kxtLOw+y3cSsdriW3BjJXoT5iIoP+3Xq1xDFcQPBPGksUilXR1yrA9QQeoqOeys7i0FnPawS2w24ieMFBtII4PHGBj6UAeDeC31+HU/8AhA9S1S+uLrw0l1q19O8zbpBLbjyFLZyR5ksxA6fuh6VBoOmaZqmpaLc6pJNNeXfw9LBnvJA80gZRx83zHHX8zX0ALKzFzNci1gE86BJpPLG6RRnAY9SBk8H1qMaXpoe1cafahrMEWx8lcwjGMJx8vHpQB88aY0n9keAtBs7nTRocvhtbrZe65PZwz3mE8webGrEsgOfLJAGSccVuaDBe69feBNK1nxA2pWUrauC+n38/lzxRmPykaUhGk2dN2OcdTk59kk0HQ5LH7BJo2ntabzJ5BtkMe89W24xn3q2tlZq8DLaQK1upWAiMDylIAIX0BwOnpQBxtqPs/wAcJre2JEUvhuNrlc8bkuCsRPvhpB+FdzWTpGiRWOs6rrEkzXF5qLpudlx5cSDCRL7DLH3LE1rUAFFFFABRRRQAUUUUAFFFFABRRRQByfhq6uJfF+pxSTyPGFYhS2QMMAMCusrjfCv/ACOmqf7r/wDoa12VABRRRQAUUUUAFFFFABRRRQAUUUUAFFFFABRRRQAUUUUAFFFFABRRRQAUUUUAFFFFABXJ/EuR49OtCmOZj1UH+E+tdZXI/E//AJBtn/13P/oJoA4b7VN/eT/v2v8AhR9qm/vJ/wB+1/wqGrek/YPtqnUjILcAkhByx7D2oAi+1Tf3k/79r/hR9qm/vJ/37X/CtfX7Kxj0my1C1tXs3nZh5LSFsqOjc81hUAdN4Amkk8SRqxXHlP0QD+Qr0evM/h7/AMjNH/1yf+lemUAFFcl8K9Z1HXPDt5d6nOJpo9VvbdGCKuI453RBgAdFAGah1H4jaNZXt2rWOqS6bY3H2W91SO3za28uQGDNnJCkgMQCFPU8GgDs6KyvFWv2HhvRJNW1DzWhV0jVIk3PJI7BERR3JZgPxrmNT8bJPpYZV1bQLuDVbS0uIrmxV3PmuuFGTtKsDjepJXnuKAO8orzjQPiVI8HiCfXdHvbYWWttpljFFCGkumwuyNVDHdJ1J6DHPY11PhXxRaa9NeWYs73TtQsSn2mzvIwkqK4JRuCQVODggnoR2oA3qK4PU/HVjoGs+IP7Tu767gtb6ys47aGyGYXnjBVUIO6TcTnnoTgVQ8XfFCSx8Ia9e6ZoWoxazpJh82xvIQGRZThJDhsFSM9D14oA9LorjtT+IFnZXElsuh63dzWlulxqKW1uJDYqy7gJPm5bHO1cnHPpTv8AhYGkza/b6PptnqGpvPZwX4ntYgYkt5SQsjMSMDjp19qAOvorhvD3xO0bWpdIaPTdYtrLWHMVjfXFttgllwx8vOcg4VsEjBwcGprf4j6NNewhbHVF0ye6+xwas1vi0km3bAobOcFhtDYwT3oA7OiuO+HPivUfEt/4kt7/AEmaxTTNUe0gdlADoqqcHDHLc5PQYIrF+J/xJXSPD3iUaFa6nLc6VE0cmow2gkt7a4wCFYnqRuGcAgZGaAPS6K5u28XWHk64sqzmTQbaOe9IQYYND5vy+vH607X9ckPw3vfEmlM0TtpL3tqXUEqTFvXIPHpxQB0VFeDJ441NPDmn6hofxOfxJ4gljt5BoZ0+2b7Qzld6fuo1dAMt8+cDHNdRpvjDX4/j1qXh2/uo28PyRRW1nF5Sgw3Xk+ccuBk7lD8En7nFAHqNFeTaX4k8U+Jfit4i8P2WuHTdHGmsdNlitYpHjlinWKSXLKdwLBwAcjAp3gKPx1qHjXxDY6h8Qry4tNB1KGDyv7LtF+0o0McpDFUBX75GRjigD1eiiigAooooAKKKKACiiigAooooAKKKKACiiigAooooAKKKKACiiigAooooAKKKKACiiigAooooAKKKKACiiigAooooA43wr/yOmqf7r/8Aoa12Vcb4V/5HTVP91/8A0Na7KgAooooAKKKKACiiigAooooAKKKKACiiigAooooAKKKKACiiigAooooAKKKKACiiigArkfif/wAg2z/67n/0E111cn8S036daDci/vj95sfwmgDz6r+hS6fBqKTakkkkCc7EXO49s+1Vvs5/57Qf9/BR9nP/AD2g/wC/goA1PE19p+oSi4t5r2SYnBEygKq+igdKxam+zn/ntB/38FH2c/8APaD/AL+CgDb+Hv8AyM0f/XJ/6V6ZXm/gCIp4kjbzIm/dPwrgmvSKAPMfB+m/Ejwul1plvofh28sZdUubpbh9VkSTy5ZmflPJIyA3TPasS7+E15HqWq20GheGdRtdR1GS8TUb95TLAkr73jaEDbIQSwU7l4xnpXtNFAGB480i51jwnc6XZWul3bybAbbUYi9vMgYFkbHK5A4YZ2nBwcV59pnw48RQ6bPbx/ZdPs21XT7q20r+0prqK1SCTdKySSLkFxj5AAo2+9ewUUAeR+IfhtrWqxavbyQ6VPEPEY12wE8r7LjdGEeCZQuU4zhgW5wcV0nwx8KT6Bd6nf3Gh6Ho7XYijjt9Pd5WCpu5klYDdyxwAoA9813FFAHmuu+BtavvE+qalDJZiC613S9QjDSMG8q2RRICNv3sjgd/UU7xt4G1nWrrxlLaS2ajWNOs4LPzHYfvIXZiHwOAcgZGe/FekUUAePa/8ONWvPEup6+PDvhzU59aiheWO+u5R9gnSMRnayr+9jIAOMKc59a6nwr4PvNF8Rz3f+grZnQbTTYlt1KASRGTdhOdqfMMDJruKKAPONM8Eaxb+DfAekSPZ/aNB1CG4vCJG2lFSVTsO3k5cdcd653w78JrzSbmx006D4YubW0vhONWmeV7h4hJvUeTgKJBwN+7HGcdq9pooA5XwRo2raLrfiYXiWjWOoam1/aTRykyHeiqyOhXAwU4IJzntXJeKfBvjUaP4s8PeHf7Fm0/xBPNdJc3kzpJbPKB5iFApDjIOGyMZ5BxXq9FAHmOueEvGEd74mj0MaRLbeI9Pit5JrqZ1e0kSAxEhQpEgIwRyuD6100+gXz/AAqPhhWg+3HRRY7tx8vzPJ2ZzjOM98fhXUUUAef+JvBOoXfgzQv7HltbTxVoEUL2NySRGXRAskTsBkxOAQePQ4yKztf8DeJL6fxPq1m+n22rXVzp9/pBaZmSK4t0wwc7funLLkA5DHjtXqNFAHBeD/BV7oPi7TtQ8yB7S28OjT5WDnzHuTP5rvjGNpJY5znJ6VqeDvD99pPirxfql00Bg1i/huLYIxLBFt44zuGODuQ9M8YrqaKACiiigAooooAKKKKACiiigAooooAKKKKACiiigAooooAKKKKACiiigAooooAKKKKACiiigAooooAKKKKACiiigAooooA43wr/AMjpqn+6/wD6GtdlXG+Ff+R01T/df/0Na7KgAooooAKKKKACiiigAooooAKKKKACiiigAooooAKKKKACiiigAooooAKKKKACiiigArkfif8A8g2z/wCu5/8AQTXXVyPxP/5Btn/13P8A6CaAOAqW1t5rqdILeNpJXOFVepqKrujQ3098E00sLjaSNrhTjHOCaAGajp97p8ix3tu8LMMrnBB/EVVrpvFI3+H9LkSOS2iQuggl5bOeWz3rmaAOh+Hv/IzR/wDXJ/6V6ZXmfw9/5GaP/rk/9K9MoAo6Lq2na1ayXWmXK3EMc8lu7BSMSRsVdeQOhBFXq89+CFzbx+FdQjkuIkf+3dR+UuAf+Pl68/v9f8bX8niPXre7ayn0zWJrWB59cjt7S2SOQKkctuU+beuCSTk7wQRxQB9BVT1fVLDSbeKfULgQRyzx26MVJzI7BVXgHqSBXjfizWNe0vxVqeuXmqalNpNpqMKC70nUYnSwT5A1vPZvgtkk5YFjhgQBiu/+LN/eWGg6ZNY3Utu8mtWMTtG2CyNOoZT7EHBoA7GivDtU1bVW8GeIvHTeKtQttc03VLiC300TAW6eVcGOO2aHHzGRQvP3iXBBq/rvia+tPBPxRuJdYkt7qwv5I7QtNh4AYYiir6ck49c0AexUV49cyatdap8QdRfX9VjGi6bE9jbxXBWJHaw3MxUfeO7nnoeajsbnXfD9x4P1GLXdV1WfWtGuZr23upd8cssdqsyFFx8h3ccdQec9aAPV01bT312TQ0uN2oRW63MkQRjsjZiqktjaMkHAzngnFXq8D8Aap4ukn8LeIpLobtakX7a1zrkUkd6DGxKRQBAVdT0APABBzUXgvXvGuoQeHvFMt4YpdR1OOK5Nzrkf2eRGlKvbpbbMq6jIUA7ty8k80AfQNQ3d5a2hhF1cRQmeURRB3C+Y56KM9TwePavFrLWNc07xnbajq2ralc2F1rjWkWo6dqMVxZSK7siW0lscNEV4UsoYgjOea6n42abDqF14LWa6u7cDxFCmYLgxdY5OeO/HH1NAHo1FfPtzr3ja/fX/ABBDeNZT6drM1pC8+uRwWlukcuxI5Lcp829cEknJ3Agjiun+1S6td+K9a1nxrqHh99E1Q20EUMwWG2iQIVLxkfvPM3Hr1BAGMUAenaVqun6r9r/s+5Wf7Hcva3GFI2SpjcvI5xkdOKu14HNbajY+G/H/AIu0/wAQapa3WneI7iW1hhkC25wYtwdMfPuBIOenbFaXiNtauU+JOsJ4n1m1fQZ92mw28+2KJltkk+ZcfOCT0PGM+tAHr1pqlhdape6Zb3Ae7sRGbmPaR5YkBKckYOQD0zVyvEtd8Ua9/aOuQrrE9lb3FxodvJcIQBZR3CN5rpnhSTgZ7Eg1V8X6hqXhybxtp+m+LdSu4NP0mwnh8658yS0Z7gh8v15UZ56D2oA93oryL4peMNU0bxPrj6FfCd7LwfLeJbq4ZEl+0IqyEeoUk/Ss7Q73xZpt+u7W4rG2vNGup2l1PXY73LrHlLlFCAqqk5bHy4PSgD26qt/qFnYvbR3U6xvdTCCBcEl3IJwAPYE56DFeWfCnUtWs/F9to+vT6ylzfaY88Yl1GLULO8KMm6eKRcPH977hUAgjHSukvy158b7CyuN3kWnh+e5txnH72SZY3Ye4QAf8DNAHcMwVSzcADJqro2p2OsaXBqemzi4tLhd0UgUruGcZwQD2ryrw5rWuX2s6X4Hm1K5a/wDD91dS6vcbvnnt4hi1LH/poJI2Pr5bVgW+oeLNW8NeGbiHU77UwdGae6s7HWI7S/V/NYC5+fiVQBt2lgMjvmgD22717R7TULixur+KCe2tPts4kyqxwZI3lj8oGQe9aKMroHUgqwyCO4r5+8Ya5N4l8G65t1jUbjT5vAAvVMn7lnlEjguyrwCduCBwR7Ve1W48RTeLJfC+nz6m+n6Vo1tPbsmuraSOZAxaZ3ZWMoXAH90Y5HNAHulFeFalqHjLVNO0O4fVTqjLovnXdvoWtRW9wsnmMBdruASZCq4xkDcDwc16x4F1q11rwno1/DfvdNd2Mc6vMgjllBUZdkHTJ644z0oA3ay7XxDo11oE+vQ38babAJTLcFSFURFlkzkZ4Kt+Vcl4pkuNW+KFv4butcvtH06LRzfxfZJxA9zN5pU5fuEUKdv+3k8V5f4e1DWZfDXhDwrp00t/YahJq000sN+lm160d2wVfMKkchixVcE49BQB9FafdwX9jBe2rM0E8ayRlkZCVIyCVYAjjsRmp68P0278Ualc+FtCvvEc8Ec2t39rLJZX6TzG3jty6xSSqoBkVhgkDOMd+ahL69p+g6pq6+LNbmm0TxQunWaSzgo1t58aFJRj94SHYbjz09KAPdqK8S1rVNSl8MeM/GUni2/sNX0PUbuGysUmUW8YhfEUTxY+cygKcnk+YMYr2K2v4WsxLcywwSJEj3CNIB5JIzhvT8aAJNRvLfT7Ce+vJPLt7eNpJX2ltqgZJwOeBUsMkc0KTQuskbqGRlOQwPIINM823lka38yJ32Bmj3AnaeMkeh5rjvgnLI3gKO1Zi8Njf3llbOTndBFcyJH+AVQPwoA7aiiigAooooAKKKKACiiigAooooAKKKKACiiigAooooAKKKKAON8K/wDI6ap/uv8A+hrXZVxvhX/kdNU/3X/9DWuyoAKKKKACiiigAooooAKKKKACiiigAooooAKKKKACiiigAooooAKKKKACiiigAooooAK5H4n/APINs/8Aruf/AEE111cn8S3CadaExo/74/ez/dNAHn1PhkkhlWWKRo5FOVZTgg0/zl/59oPyP+NHnL/z7Qfkf8aAFu7u6vHD3VxLOwGAXbOKgqbzl/59oPyP+NHnL/z7Qfkf8aANv4e/8jNH/wBcn/pXpleb+AJA3iSMCGJP3T8qDn+dekUAcnL8NfAMuoPqEnhDR2u3m89pvsy7jJnO7PrnnNaN74S8MXutJrV3oGnT6khUrcvbqZMr0Occkdj2rbooAxLzwj4YvNbXW7rQNOm1JSrC5eBS+R0Oe5HY1W8c+HrzxIdJtY72C2sba/ivLoNEWlk8pg6KhyAuSOSQeOldJRQBjT+FPDM+urrs2g6dJqakMLprdTJkdDnHUevWmar4P8K6rqMmo6l4e027u5I/Leaa3VmZemCSOa3KKAKA0XScX4/s21xqCCO8/dj9+oTYA/qAvy89qcukaWslhILC3D6chSybyxm3UrtIT0BUY47VdooAxNO8JeGNO1iTWLDQNOttQkLFriK3VXy3XkDjPf1pYPCXhiDXW12HQNOj1NmLG6W3USbj1bOOp9etbVFAGJF4S8MRa6ddj0HTk1MsXN0IF8zcerZ9ffrV3XNH0vXLH7DrGn299bb1k8qdAyhlOQee49avUUAYl34R8L3etprdzoGnTakhVluXt1MmR0OcdR2NP1Hwt4b1HWItYvtD0+51CHHl3MkCs4x059u3pWxRQBmyaDoslje2L6XaNa38rTXcRiG2d2xuZh3JwOfanSaJo8kOoQvptq0epEm+UxjFwSoU7/73ygDnsK0KKAM06BohS8RtJsyt9EkN0phBEyIu1Fb1ABwPSuf0P4f6Po/iXVL2zsrGHS7/AE+KzewS3AQ7WcsW7NkPj8K7KigDF0Xwn4Z0Vi2k6Dp1kxiaEmGBVJjYglT6gkDj2pNE8I+F9Elnk0nQNOsnuFKTGG3Vd6nqp46e3StuigDG0Dwr4b8Pzy3GiaHYafLMNsjwQqhYdcZHb2pNa0P7br+ka3bzCC7093QkrkSwSDDxn8QrD3UVtUUAU4dJ0yHU7rVIrC2S+u40juLhYwJJUXO1WbqQMnH1rLvvBXhG+srSyvPDmmTW1kpW2ja3UiJSckL6D2roKKAM1tB0Vmdm0myJktPsT/uVwbfn91/ucnjpVC88D+D7yws7G68N6ZNbWSlLWN7dSIlJyVX0Ht0roaKAMTWfCPhjWY7aPVNA067W1XZbiWBT5a/3V9Bx06VMnh/TY/ENtrcdvHHcW1kbKHYgULEWDbeB0+UYHStWigDM8QeH9D8QRRRa3pNnqCQtviFxEH2H1GelV7jwj4XuNEj0Sbw/pr6bE5kjtTbr5aMSSWUY4JJJ49TW3RQBmWfh7Q7NLBLXSbKBdOLNZiOEL5BYFWKY6EgkH1zSyaBoslrcWr6XaNBc3P2qaMxDbJNuDeYR3bKg59hWlRQBjXnhTwzea2mt3Wg6dPqSEFbl4FMgI6HOOo7HtUt54d0K8/tL7XpFlP8A2oix3++EH7SqjCh/7wA4Ga1KKAMu80eBWvL7S4LS01eezFql6YQWVF3FAe5VSxIX3NP8M6PaeH9AstFsQ3kWkQjUscsx7sT3JOST6k1o0UAFFFFABRRRQAUUUUAFFFFABRRRQAUUUUAFFFFABRRRQAUUUUAcb4V/5HTVP91//Q1rsq43wr/yOmqf7r/+hrXZUAFFFFABRRRQAUUUUAFFFFABRRRQAUUUUAFFFFABRRRQAUUUUAFFFFABRRRQAUUUUAFcj8T/APkG2f8A13P/AKCa66uR+J//ACDbP/ruf/QTQBwFS20EtzcR28Kl5JGCqB3NRVoaFqX9l3jXP2ZZ2KFACxXbnuCKALvirR7bSY7IQSNI8iHzGzkFhjp7VhV0HiTVNPvtMsILW3CSRJ83zMfL/wBkZ6/X2rn6AOh+Hv8AyM0f/XJ/6V6ZXmfw9/5GaP8A65P/AEr0ygDl/hnrt94h0G6vdQ8rzYtTvLVfLXA2RTMi/jgCmX/xB8M2OqzWE9xc7becW9zdpayNa28pxhJJgNityOp4yM4rl/BEnjjwrFd6OfAk19BJq11cLeR6nCqmOWdnDbTzwG6e1YN58NdTjuNb0mTw4+r2+qalNdR3sniK6t7YRTSb2Wa3SQZZckfKMNgZI5oA9Hv/AIgeG7LWZNMnnu8w3CWs9ytpI1tDM2NsbygbVY7l4J7itjxJrmneHtM/tDU5XSIyLEixxtI8kjHCoiqCWYnoBXmHinwf4ok8V3t34d0uTSry4uo5I9Us9WZLaWNduTc2rZDuACOBzxyK7r4m6RNrfhZrKHRrXWCJ45HtZrlrdmVTkmOReUkHVTn8aAI0+IPhk6NcanJcXUIt7pbOW2ltZFuVnbG2PyiNxYgggAc1k+IfiJbv4bubzQfOivrTUrO1ura+tHiliE0qLyjAHlWJB6VzcPhr4jQeHbqO1uNTW1fU4JY7GfVVk1BbVUYSIt0R8pLbSMkkAEbhmqtv4C8UMPEch0t4BqN7pFxbpc6q95KVt5cy+ZJISd2BnAOOcCgD0LUPiJ4WsdUnsbi6udttOLe6u0tZGtbeU4wkkoG1TkjqeM84qPV/iV4V0vUNQsrqa+L6bKsd/JFZSvHa7lDBpHC4VcMOa5XVPC/jBPDXiTwLZaRZ3Fjrd5dSRas90AsMVzIXfzIyNzOm5gMcHC8itC58Iax/wj/xHsYoEaTWywsN0gzKPsqRjce3zKetAHQa18QfDOkajLZ3VxdMLcRm6uIbWSSC2EgBTzZFBVMgg8noQa3dc1bT9F0e41fU7lLeyt03ySnJAHQYA5JJIAA6k15P4u8GeKJr+SfQ9HlstUks7eK31ew1gwLuSNVIuoTlJQpBx8rZXA4r0Dx/ZeJbzwLc2fh+5jXWCsX7wER7wGUyBCQQjFQwUkHBINADdJ8eeHb97+OSW706SwtvtdxHqNrJbMsHP70BwMrkEZFVLH4m+Fbq8Wz8zULed7SW9jS5sJYjJBGu5pF3KMrjp615zqngnWHPiLVdVhutI0648MyWpudR1aTUJklWZZAZMltqEDonGAfWp7vVNZ8Y+NtIsxpenQPH4d1ED7NqEdzuaSNEVspwkZPTPJ9OKAO70/x7puuan4fbSLyaGx1GWUKbnT5UF2ogMgMbsAABjJY8HGKt6X8RPC2o6lFZ293cKs5kW2upbWSO2uCgJcRysArYAJ4PQGsQ+EdWlsvh3avEsa6PYyW+oMsgzEWsTD8v975j2qpo2h+NW8IWfgG60mwsbC2sZLG51XzxJ50XlNGjQxjDK5yCd3A5HOaAOl0b4heGtY1CCxsri6VrsObGae0kihvNoyfKdgFfgZ46jkVl+FviLat4K0LUNc8641bU4ZJRa6faPNIyo5UuEQEhRxknjJrPsdD8YaonhPR9W0Sz0y18OzxzzXkd2JBctFE0aLEoGVDbsndjAGOa5yy+HGvafB4b1K60e41OS00mTTruys9ZlsZY289pUkV43UOPmwVJ9COlAHpVz8QPDUen6feW891fjUFka2hs7SSaZhGcSEoo3LtPByBg8VuaDq2n65pFtq2l3AuLO5TdFIARkZwQQeQQQQQehFeVXfgPULfw7o0cfhFDNDLdTyDTdenivbOSV926O4dsyZ/jDHBPIFeg/Dix17TfB9nZ+JLv7VqKGQu5cOwQuxRWcAB2ClQWwMkE0AdFRRRQAUUUUAFFFFABRRRQAUUUUAFFFFABRRRQAUUUUAFFFFABRRRQAUUUUAFFFFABRRRQAUUUUAFFFFABRRRQAUUUUAFFFFAHG+Ff+R01T/df/wBDWuyrjfCv/I6ap/uv/wChrXZUAFFFFABRRRQAUUUUAFFFFABRRRQAUUUUAFFFFABRRRQAUUUUAFFFFABRRRQAUUUUAFcn8S4zJp1oAyD98fvMB/CfWusrkfif/wAg2z/67n/0E0AcN9nb/npB/wB/V/xo+zt/z0g/7+r/AI1DT4IpJ5lhhjaSRjhVUck0AP8As7f89IP+/q/40fZ2/wCekH/f1f8AGn3lhe2aq13aywhjhS64yarUAdL4AhZPEkbF4j+6f7sgJ/SvSK8z+Hv/ACM0f/XJ/wClemUAFFVtO1Cy1GGSaxuoriOOV4XaNshXQ4ZT7gjFGlahZapp8WoaddRXVrMMxyxtlWGccH6g0AWaKKztP1zR9R1O802w1K1ubyxYLdQxSBmhJ7NjofagDRooooAKKKKACiiigBGUMpVgCCMEHvVLSdG0fSPN/srSrGw85t0v2a3SLefU7QMmr1FABRRRQAUUUUAFFFFABRRRQAUUUUAFFFFABRRRQAUUUUAFFFFABRRRQAUUUUAFFFFABRRRQAUUUUAFFFFABRRRQAUUUUAFFFFABRRRQAUUUUAFFFFAHG+Ff+R01T/df/0Na7KuN8K/8jpqn+6//oa12VABRRRQAUUUUAFFFFABRRRQAUUUUAFFFFABRRRQAUUUUAFFFFABRRRQAUUUUAFFFFABXI/E/wD5Btn/ANdz/wCgmuuqjrel2+rWJtbjcBncrL1U+tAHkFbHg9vL16GbyJZ/LVm2RAFunvXQHwEuf+Qqf/Af/wCyqS18EzWs6z2+tPHKhyrLByP/AB6gDF8SItxpFtqcc99teVkMNzKXwfUZrna9C1Hwneagytea68uz7oNvgD8N1VP+EBH/AEFT/wCA/wD9lQBk/D3/AJGaP/rk/wDSvTK5rw94U/snU1vft/nYRl2eVt6++TXS0AeffBqaGDwz4gWaRI2tde1Lzwxx5f75m+b0+Ug/SuH+GT6/caJ8PvDlhrtzpFjeaHd3VwbeKNpH2zKYypdTt4frg8GvTtd+HPgzW9Vl1PUtEjkuZ8faCkrxrcYGB5iqQH4/vA1tLomlJqVnqMdlFHcWVu1rbMg2iOJtuVAHGPlX8qAMH4Vanqer+E511a8Nzd2l/d2Jugio8ixSsiuQBgNgDOBjPavM/Ax1rTrOy0Gx8S38P9u+J9ThmvJUiZ4VhkmYiP5MCSQgZLA9DgCvbtH0qw0i3lt9Ot1gjlnkuHUEnMkjFnbn1JJrNuvBvhq60eTSJ9Lie0e6e827mBWd3LtIrA5VtzE5BHWgDzbWde8WWWoXHhO38TSySW/iHTbNNTMEZmMFyjF43G3YXXGQQB1X8ej07VdWsdZ8caXca1cXcWjaVay20twI96u0MrM5KqASSoPTHFdLY+C/DNlY29nbaVGkVvepfoSzFzcL0kZics31JpviDwT4X1/UhqOq6VHcXPleS772XzY+SFcKQHAJOA2cZoA860TVPF3iW5srVfFt5p8X/CHWmpyPbwQl5Lly+XJZSMHAyAOe2Kt+Btd8USX/AIA1LU9flvk8U2Msl5aGCNIYWW3EqmLA3A9jknOe1eiad4Z0TT5lls7FInWwTTwQTxbpnan0GTRZ+GdEs10ZbexRBokbR6eAx/cKU2ED1+XjmgDYooooAKKKKACiiigAooooAKKKKACiiigAooooAKKKKACiiigAooooAKKKKACiiigAooooAKKKKACiiigAooooAKKKKACiiigAooooAKKKKACiiigAooooAKKKKAMnTNEjsdYutRWZ3NwCNhHC5IJ/lWt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Ud2SLWUjqEbH5UCbsrnn8Oo+JvGmtahHoeqjRdFsJjb/AGhIRJJPIOuM9AP85rR8GXvii08RXnh3xEHvoooxLa6ksBRZF/usQMZ/Xg9a4r4R6f4i13w1JDb61Lo+nw3EmXtkBmnlY7iST0AyBxXVeEtV1zSfGs3g3Xr7+0g9v9psrsqFdl7q2O/X8q6Jq14rofKYDESqexxFTnTm97+67393lvouidt15lXVtS8Zaz4/1PRfDWtW+n22nwRtIZbdXG9u2SpP/wCqt3wtpvji11TzfEHiKyv7LYR5UVsqNu7HIUViWfgHWpfEWt6heeIbixt7+48xU0+Qq7qPu7mxkYHYUmh3ms+FfH9t4W1LVJ9V07UITJaTXBzLGwz8pPfp+opOzVo2NKLq06qq4lTXNNpPmdld+6nG+2yPQru4t7S2kurqeK3giUtJLK4VUA6kk8AVz8vxB8BRXrWUnjfw0l0snlNC2qwBw+cbSu7Oc8Y65qn8Tf8AiYf2F4XX5v7W1OL7Qv8A07Qfv5M+x2Kh/wCulc14l8P6J4p+L9j4dXRdNWw0WFNa1V1tUDXFw7kW0THGcZV5T67UrA+oPRrnXNFttWg0i41fT4dRuF3QWklyizSj1VCdxH0FaFfP+vWdjdfCr4ta/ewQvrNvrN+8N2ygzQyW20WoVuq7Qse0D+9716R8Xn8Vf8Kj1S+8K3stj4gtbRbyExorGRo8O8WGBHzAMv40AdxRXzhD8Zdc11PFnxA8PTmbwz4b8LQSLZqo8u41KZfMbccbsRqQCAR+tWdJ174heHdd+Hzav48/4SO28dK0M9utlDH9hkaDzFltyoyUUnB3545oA+g4popS4ilRyjFX2sDtb0PoafXxl4N8Q+MPAPwdu7nSPEOqX93r/jibRoz9khke1bzZTLPGp2hpZNo4dtoOMYr0HTtf+OH/AAg3i2xtbXVJ76zubVtIvdXgtbW+ngc/v49qsYvNXHyE9c9O1AH0ZRXkH7P3i+41nVNc0HVtW8Vvq9ksU0mmeI9Nit7m2RsjcrxALIjEcHAP516/QAUUUUAFFFFABRRRQAUUUUAFFFFABRRRQAUUUUAFFFFABRRRQAUUUUAFFFFABRRRQAUUUUAFFFFABRRRQAUUUUAFFFFABRRRQAUUUUAFFFFABRRRQAUUUUAFFFFABRRRQAUUUUAFFFFABRRRQAUUUUAFFFFABRRRQAUUUUAFFFFABRRRQAUUUUAFFFFABRRRQAUMAwKnkHrRRQB5hoc+o/DvUNR0270e/v8ARrm4a4tLmzi8wpu6oyjkdqu+ErTVPEHjybxlqGnTabZw232axgnGJHBPLMO3U/nXoVFaOpfpqeRTyrkcY87cIu6jZaPpru0uiPN7PWvEPg/WtRtdestW1jTZ5jLZXduhmKKf4CByKfoNpqnivx7D4rv9Nn03TbCEx2UNwMSyMc5Yjt1/lXotFHtPLUccrd4xlUbhF3SffdXe7SexRn0mxm1u21mWNmvLWGSGFi5wiuVLYHTJ2rz14qPT9C02w13VNatoWW+1Tyvtchcnf5S7UABOFwCenrmtKisz1jk9W+HXhTVNffWryxmaaaWOa4hW6kW3uZI8bHlhDbHZdq4LA/dHpXVuqupVlDKRggjgilooA5fwb8P/AAj4R8OX3h7Q9Hig0y/nlnurdyZFlaQYfO4nIwAMdABisvwV8IfAHg/XV1rQ9FaK9jRo7dprqWZbVG+8sKuxEYPooFd5RQB57/wpj4dG016zbQme112cXN7A13KYxMGLCSNd2Im3MTlMGn2Pwd+Htp4S1HwwuhtNp+pTLPeGe6llmlkX7rmVmL5Xsc8V39FAHJfD/wCHXhPwK95N4esJo7m92i5ubm6kuJ5Av3VMkjFtoycDOK62iigAooooAKKKKACiiigAooooAKKKKACiiigAooooAKKKKACiiigAooooAKKKKACiiigAooooAKKKKACiiigAooooAKKKKACiiigD/9k="/>
          <p:cNvSpPr>
            <a:spLocks noChangeAspect="1" noChangeArrowheads="1"/>
          </p:cNvSpPr>
          <p:nvPr/>
        </p:nvSpPr>
        <p:spPr bwMode="auto">
          <a:xfrm>
            <a:off x="36512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966651" y="1672749"/>
            <a:ext cx="9653452" cy="46320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sz="100" b="1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600" b="1" dirty="0"/>
              <a:t>Mission de </a:t>
            </a:r>
            <a:r>
              <a:rPr lang="en-US" sz="1600" b="1" dirty="0" err="1"/>
              <a:t>l’organisme</a:t>
            </a:r>
            <a:r>
              <a:rPr lang="en-US" sz="1600" b="1" dirty="0"/>
              <a:t> : </a:t>
            </a:r>
            <a:r>
              <a:rPr lang="en-US" sz="1600" dirty="0">
                <a:latin typeface="+mj-lt"/>
              </a:rPr>
              <a:t>Le </a:t>
            </a:r>
            <a:r>
              <a:rPr lang="en-US" sz="1600" dirty="0" err="1">
                <a:latin typeface="+mj-lt"/>
              </a:rPr>
              <a:t>coeur</a:t>
            </a:r>
            <a:r>
              <a:rPr lang="en-US" sz="1600" dirty="0">
                <a:latin typeface="+mj-lt"/>
              </a:rPr>
              <a:t> de mission de </a:t>
            </a:r>
            <a:r>
              <a:rPr lang="en-US" sz="1600" dirty="0" err="1">
                <a:latin typeface="+mj-lt"/>
              </a:rPr>
              <a:t>votre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organisme</a:t>
            </a:r>
            <a:r>
              <a:rPr lang="en-US" sz="1600" dirty="0">
                <a:latin typeface="+mj-lt"/>
              </a:rPr>
              <a:t> </a:t>
            </a:r>
            <a:r>
              <a:rPr lang="en-US" sz="1600" b="1" dirty="0" err="1">
                <a:latin typeface="+mj-lt"/>
              </a:rPr>
              <a:t>en</a:t>
            </a:r>
            <a:r>
              <a:rPr lang="en-US" sz="1600" b="1" dirty="0">
                <a:latin typeface="+mj-lt"/>
              </a:rPr>
              <a:t> 1 </a:t>
            </a:r>
            <a:r>
              <a:rPr lang="en-US" sz="1600" b="1" dirty="0" err="1">
                <a:latin typeface="+mj-lt"/>
              </a:rPr>
              <a:t>ou</a:t>
            </a:r>
            <a:r>
              <a:rPr lang="en-US" sz="1600" b="1" dirty="0">
                <a:latin typeface="+mj-lt"/>
              </a:rPr>
              <a:t> 2 phrases maximum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600" b="1" dirty="0" err="1"/>
              <a:t>Territoire</a:t>
            </a:r>
            <a:r>
              <a:rPr lang="en-US" sz="1600" b="1" dirty="0"/>
              <a:t> :</a:t>
            </a:r>
            <a:r>
              <a:rPr lang="en-US" sz="1600" dirty="0"/>
              <a:t> </a:t>
            </a:r>
            <a:r>
              <a:rPr lang="en-US" sz="1600" dirty="0">
                <a:latin typeface="+mj-lt"/>
              </a:rPr>
              <a:t>Zone </a:t>
            </a:r>
            <a:r>
              <a:rPr lang="en-US" sz="1600" dirty="0" err="1">
                <a:latin typeface="+mj-lt"/>
              </a:rPr>
              <a:t>géographique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où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votre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organisme</a:t>
            </a:r>
            <a:r>
              <a:rPr lang="en-US" sz="1600" dirty="0">
                <a:latin typeface="+mj-lt"/>
              </a:rPr>
              <a:t> / </a:t>
            </a:r>
            <a:r>
              <a:rPr lang="en-US" sz="1600" dirty="0" err="1">
                <a:latin typeface="+mj-lt"/>
              </a:rPr>
              <a:t>votre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activité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évolue</a:t>
            </a:r>
            <a:endParaRPr lang="en-US" sz="1600" dirty="0">
              <a:latin typeface="+mj-lt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600" b="1" dirty="0" err="1"/>
              <a:t>Filières</a:t>
            </a:r>
            <a:r>
              <a:rPr lang="en-US" sz="1600" b="1" dirty="0"/>
              <a:t> :</a:t>
            </a:r>
            <a:r>
              <a:rPr lang="en-US" sz="1600" b="1" dirty="0">
                <a:latin typeface="+mj-lt"/>
              </a:rPr>
              <a:t> </a:t>
            </a:r>
            <a:r>
              <a:rPr lang="en-US" sz="1600" dirty="0">
                <a:latin typeface="+mj-lt"/>
              </a:rPr>
              <a:t>La </a:t>
            </a:r>
            <a:r>
              <a:rPr lang="en-US" sz="1600" dirty="0" err="1">
                <a:latin typeface="+mj-lt"/>
              </a:rPr>
              <a:t>ou</a:t>
            </a:r>
            <a:r>
              <a:rPr lang="en-US" sz="1600" dirty="0">
                <a:latin typeface="+mj-lt"/>
              </a:rPr>
              <a:t> les productions </a:t>
            </a:r>
            <a:r>
              <a:rPr lang="en-US" sz="1600" dirty="0" err="1">
                <a:latin typeface="+mj-lt"/>
              </a:rPr>
              <a:t>agricoles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suivies</a:t>
            </a:r>
            <a:r>
              <a:rPr lang="en-US" sz="1600" dirty="0">
                <a:latin typeface="+mj-lt"/>
              </a:rPr>
              <a:t> (ex : viticulture, </a:t>
            </a:r>
            <a:r>
              <a:rPr lang="en-US" sz="1600" dirty="0" err="1">
                <a:latin typeface="+mj-lt"/>
              </a:rPr>
              <a:t>elevage</a:t>
            </a:r>
            <a:r>
              <a:rPr lang="en-US" sz="1600" dirty="0">
                <a:latin typeface="+mj-lt"/>
              </a:rPr>
              <a:t>, </a:t>
            </a:r>
            <a:r>
              <a:rPr lang="en-US" sz="1600" dirty="0" err="1">
                <a:latin typeface="+mj-lt"/>
              </a:rPr>
              <a:t>maraîchage</a:t>
            </a:r>
            <a:r>
              <a:rPr lang="en-US" sz="1600" dirty="0">
                <a:latin typeface="+mj-lt"/>
              </a:rPr>
              <a:t>…)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600" b="1" dirty="0"/>
              <a:t>Site </a:t>
            </a:r>
            <a:r>
              <a:rPr lang="en-US" sz="1600" b="1" dirty="0" err="1"/>
              <a:t>d’expé</a:t>
            </a:r>
            <a:r>
              <a:rPr lang="en-US" sz="1600" b="1" dirty="0"/>
              <a:t>./</a:t>
            </a:r>
            <a:r>
              <a:rPr lang="en-US" sz="1600" b="1" dirty="0" err="1"/>
              <a:t>Réseau</a:t>
            </a:r>
            <a:r>
              <a:rPr lang="en-US" sz="1600" b="1" dirty="0"/>
              <a:t>/</a:t>
            </a:r>
            <a:r>
              <a:rPr lang="en-US" sz="1600" b="1" dirty="0" err="1"/>
              <a:t>Digilab</a:t>
            </a:r>
            <a:r>
              <a:rPr lang="en-US" sz="1600" b="1" dirty="0"/>
              <a:t> : </a:t>
            </a:r>
            <a:r>
              <a:rPr lang="en-US" sz="1600" dirty="0" err="1">
                <a:latin typeface="+mj-lt"/>
              </a:rPr>
              <a:t>Recensement</a:t>
            </a:r>
            <a:r>
              <a:rPr lang="en-US" sz="1600" dirty="0">
                <a:latin typeface="+mj-lt"/>
              </a:rPr>
              <a:t> de </a:t>
            </a:r>
            <a:r>
              <a:rPr lang="en-US" sz="1600" dirty="0" err="1">
                <a:latin typeface="+mj-lt"/>
              </a:rPr>
              <a:t>vos</a:t>
            </a:r>
            <a:r>
              <a:rPr lang="en-US" sz="1600" dirty="0">
                <a:latin typeface="+mj-lt"/>
              </a:rPr>
              <a:t> sites </a:t>
            </a:r>
            <a:r>
              <a:rPr lang="en-US" sz="1600" dirty="0" err="1">
                <a:latin typeface="+mj-lt"/>
              </a:rPr>
              <a:t>d’expérimentation</a:t>
            </a:r>
            <a:r>
              <a:rPr lang="en-US" sz="1600" dirty="0">
                <a:latin typeface="+mj-lt"/>
              </a:rPr>
              <a:t>, de </a:t>
            </a:r>
            <a:r>
              <a:rPr lang="en-US" sz="1600" dirty="0" err="1">
                <a:latin typeface="+mj-lt"/>
              </a:rPr>
              <a:t>vos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réseaux</a:t>
            </a:r>
            <a:r>
              <a:rPr lang="en-US" sz="1600" dirty="0">
                <a:latin typeface="+mj-lt"/>
              </a:rPr>
              <a:t> de </a:t>
            </a:r>
            <a:r>
              <a:rPr lang="en-US" sz="1600" dirty="0" err="1">
                <a:latin typeface="+mj-lt"/>
              </a:rPr>
              <a:t>partage</a:t>
            </a:r>
            <a:r>
              <a:rPr lang="en-US" sz="1600" dirty="0">
                <a:latin typeface="+mj-lt"/>
              </a:rPr>
              <a:t>/</a:t>
            </a:r>
            <a:r>
              <a:rPr lang="en-US" sz="1600" dirty="0" err="1">
                <a:latin typeface="+mj-lt"/>
              </a:rPr>
              <a:t>d’échange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ou</a:t>
            </a:r>
            <a:r>
              <a:rPr lang="en-US" sz="1600" dirty="0">
                <a:latin typeface="+mj-lt"/>
              </a:rPr>
              <a:t> encore de </a:t>
            </a:r>
            <a:r>
              <a:rPr lang="en-US" sz="1600" dirty="0" err="1">
                <a:latin typeface="+mj-lt"/>
              </a:rPr>
              <a:t>vos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laboratoires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d’innovation</a:t>
            </a:r>
            <a:r>
              <a:rPr lang="en-US" sz="1600" dirty="0">
                <a:latin typeface="+mj-lt"/>
              </a:rPr>
              <a:t> (ex : </a:t>
            </a:r>
            <a:r>
              <a:rPr lang="en-US" sz="1600" dirty="0" err="1">
                <a:latin typeface="+mj-lt"/>
              </a:rPr>
              <a:t>Réseau</a:t>
            </a:r>
            <a:r>
              <a:rPr lang="en-US" sz="1600" dirty="0">
                <a:latin typeface="+mj-lt"/>
              </a:rPr>
              <a:t> des </a:t>
            </a:r>
            <a:r>
              <a:rPr lang="en-US" sz="1600" dirty="0" err="1">
                <a:latin typeface="+mj-lt"/>
              </a:rPr>
              <a:t>Digifermes</a:t>
            </a:r>
            <a:r>
              <a:rPr lang="en-US" sz="1600" dirty="0">
                <a:latin typeface="+mj-lt"/>
              </a:rPr>
              <a:t>, </a:t>
            </a:r>
            <a:r>
              <a:rPr lang="en-US" sz="1600" dirty="0" err="1">
                <a:latin typeface="+mj-lt"/>
              </a:rPr>
              <a:t>FarmXP</a:t>
            </a:r>
            <a:r>
              <a:rPr lang="en-US" sz="1600" dirty="0">
                <a:latin typeface="+mj-lt"/>
              </a:rPr>
              <a:t>, </a:t>
            </a:r>
            <a:r>
              <a:rPr lang="en-US" sz="1600" dirty="0" err="1">
                <a:latin typeface="+mj-lt"/>
              </a:rPr>
              <a:t>Vitilab</a:t>
            </a:r>
            <a:r>
              <a:rPr lang="en-US" sz="1600" dirty="0">
                <a:latin typeface="+mj-lt"/>
              </a:rPr>
              <a:t>, </a:t>
            </a:r>
            <a:r>
              <a:rPr lang="en-US" sz="1600" dirty="0" err="1">
                <a:latin typeface="+mj-lt"/>
              </a:rPr>
              <a:t>Occitanum</a:t>
            </a:r>
            <a:r>
              <a:rPr lang="en-US" sz="1600" dirty="0">
                <a:latin typeface="+mj-lt"/>
              </a:rPr>
              <a:t> …)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600" b="1" dirty="0"/>
              <a:t>Champs </a:t>
            </a:r>
            <a:r>
              <a:rPr lang="en-US" sz="1600" b="1" dirty="0" err="1"/>
              <a:t>d’étude</a:t>
            </a:r>
            <a:r>
              <a:rPr lang="en-US" sz="1600" b="1" dirty="0"/>
              <a:t> </a:t>
            </a:r>
            <a:r>
              <a:rPr lang="en-US" sz="1600" b="1" dirty="0" err="1"/>
              <a:t>majeurs</a:t>
            </a:r>
            <a:r>
              <a:rPr lang="en-US" sz="1600" b="1" dirty="0"/>
              <a:t> : </a:t>
            </a:r>
            <a:r>
              <a:rPr lang="en-US" sz="1600" dirty="0" err="1">
                <a:latin typeface="+mj-lt"/>
              </a:rPr>
              <a:t>Vos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principaux</a:t>
            </a:r>
            <a:r>
              <a:rPr lang="en-US" sz="1600" dirty="0">
                <a:latin typeface="+mj-lt"/>
              </a:rPr>
              <a:t> champs </a:t>
            </a:r>
            <a:r>
              <a:rPr lang="en-US" sz="1600" dirty="0" err="1">
                <a:latin typeface="+mj-lt"/>
              </a:rPr>
              <a:t>d’action</a:t>
            </a:r>
            <a:r>
              <a:rPr lang="en-US" sz="1600" dirty="0">
                <a:latin typeface="+mj-lt"/>
              </a:rPr>
              <a:t> (ex : la </a:t>
            </a:r>
            <a:r>
              <a:rPr lang="en-US" sz="1600" dirty="0" err="1">
                <a:latin typeface="+mj-lt"/>
              </a:rPr>
              <a:t>Veille</a:t>
            </a:r>
            <a:r>
              <a:rPr lang="en-US" sz="1600" dirty="0">
                <a:latin typeface="+mj-lt"/>
              </a:rPr>
              <a:t>, la Formation, </a:t>
            </a:r>
            <a:r>
              <a:rPr lang="en-US" sz="1600" dirty="0" err="1">
                <a:latin typeface="+mj-lt"/>
              </a:rPr>
              <a:t>l’Evaluation</a:t>
            </a:r>
            <a:r>
              <a:rPr lang="en-US" sz="1600" dirty="0">
                <a:latin typeface="+mj-lt"/>
              </a:rPr>
              <a:t>, …) avec </a:t>
            </a:r>
            <a:r>
              <a:rPr lang="en-US" sz="1600" dirty="0" err="1">
                <a:latin typeface="+mj-lt"/>
              </a:rPr>
              <a:t>éventuellement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une</a:t>
            </a:r>
            <a:r>
              <a:rPr lang="en-US" sz="1600" dirty="0">
                <a:latin typeface="+mj-lt"/>
              </a:rPr>
              <a:t> phrase sur </a:t>
            </a:r>
            <a:r>
              <a:rPr lang="en-US" sz="1600" dirty="0" err="1">
                <a:latin typeface="+mj-lt"/>
              </a:rPr>
              <a:t>l’enjeu</a:t>
            </a:r>
            <a:r>
              <a:rPr lang="en-US" sz="1600" dirty="0">
                <a:latin typeface="+mj-lt"/>
              </a:rPr>
              <a:t> de </a:t>
            </a:r>
            <a:r>
              <a:rPr lang="en-US" sz="1600" dirty="0" err="1">
                <a:latin typeface="+mj-lt"/>
              </a:rPr>
              <a:t>chaque</a:t>
            </a:r>
            <a:r>
              <a:rPr lang="en-US" sz="1600" dirty="0">
                <a:latin typeface="+mj-lt"/>
              </a:rPr>
              <a:t> champ </a:t>
            </a:r>
            <a:r>
              <a:rPr lang="en-US" sz="1600" dirty="0" err="1">
                <a:latin typeface="+mj-lt"/>
              </a:rPr>
              <a:t>d’étude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dans</a:t>
            </a:r>
            <a:r>
              <a:rPr lang="en-US" sz="1600" dirty="0">
                <a:latin typeface="+mj-lt"/>
              </a:rPr>
              <a:t> le cadre du RMT </a:t>
            </a:r>
            <a:r>
              <a:rPr lang="en-US" sz="1600" dirty="0" err="1">
                <a:latin typeface="+mj-lt"/>
              </a:rPr>
              <a:t>Naexus</a:t>
            </a:r>
            <a:endParaRPr lang="en-US" sz="1600" b="1" dirty="0">
              <a:latin typeface="+mj-lt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600" b="1" dirty="0" err="1"/>
              <a:t>Projets</a:t>
            </a:r>
            <a:r>
              <a:rPr lang="en-US" sz="1600" b="1" dirty="0"/>
              <a:t> </a:t>
            </a:r>
            <a:r>
              <a:rPr lang="en-US" sz="1600" b="1" dirty="0" err="1"/>
              <a:t>phares</a:t>
            </a:r>
            <a:r>
              <a:rPr lang="en-US" sz="1600" b="1" dirty="0"/>
              <a:t> : </a:t>
            </a:r>
            <a:r>
              <a:rPr lang="en-US" sz="1600" dirty="0" err="1">
                <a:latin typeface="+mj-lt"/>
              </a:rPr>
              <a:t>Recensement</a:t>
            </a:r>
            <a:r>
              <a:rPr lang="en-US" sz="1600" dirty="0">
                <a:latin typeface="+mj-lt"/>
              </a:rPr>
              <a:t> de </a:t>
            </a:r>
            <a:r>
              <a:rPr lang="en-US" sz="1600" dirty="0" err="1">
                <a:latin typeface="+mj-lt"/>
              </a:rPr>
              <a:t>vos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projets</a:t>
            </a:r>
            <a:r>
              <a:rPr lang="en-US" sz="1600" dirty="0">
                <a:latin typeface="+mj-lt"/>
              </a:rPr>
              <a:t> qui </a:t>
            </a:r>
            <a:r>
              <a:rPr lang="en-US" sz="1600" dirty="0" err="1">
                <a:latin typeface="+mj-lt"/>
              </a:rPr>
              <a:t>concernent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notamment</a:t>
            </a:r>
            <a:r>
              <a:rPr lang="en-US" sz="1600" dirty="0">
                <a:latin typeface="+mj-lt"/>
              </a:rPr>
              <a:t> le </a:t>
            </a:r>
            <a:r>
              <a:rPr lang="en-US" sz="1600" dirty="0" err="1">
                <a:latin typeface="+mj-lt"/>
              </a:rPr>
              <a:t>numérique</a:t>
            </a:r>
            <a:r>
              <a:rPr lang="en-US" sz="1600" dirty="0">
                <a:latin typeface="+mj-lt"/>
              </a:rPr>
              <a:t> et qui </a:t>
            </a:r>
            <a:r>
              <a:rPr lang="en-US" sz="1600" dirty="0" err="1">
                <a:latin typeface="+mj-lt"/>
              </a:rPr>
              <a:t>peuvent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avoir</a:t>
            </a:r>
            <a:r>
              <a:rPr lang="en-US" sz="1600" dirty="0">
                <a:latin typeface="+mj-lt"/>
              </a:rPr>
              <a:t> un/des point(s) de </a:t>
            </a:r>
            <a:r>
              <a:rPr lang="en-US" sz="1600" dirty="0" err="1">
                <a:latin typeface="+mj-lt"/>
              </a:rPr>
              <a:t>complémentarité</a:t>
            </a:r>
            <a:r>
              <a:rPr lang="en-US" sz="1600" dirty="0">
                <a:latin typeface="+mj-lt"/>
              </a:rPr>
              <a:t> avec les </a:t>
            </a:r>
            <a:r>
              <a:rPr lang="en-US" sz="1600" dirty="0" err="1">
                <a:latin typeface="+mj-lt"/>
              </a:rPr>
              <a:t>enjeux</a:t>
            </a:r>
            <a:r>
              <a:rPr lang="en-US" sz="1600" dirty="0">
                <a:latin typeface="+mj-lt"/>
              </a:rPr>
              <a:t> du RMT </a:t>
            </a:r>
            <a:r>
              <a:rPr lang="en-US" sz="1600" dirty="0" err="1">
                <a:latin typeface="+mj-lt"/>
              </a:rPr>
              <a:t>Naexus</a:t>
            </a:r>
            <a:r>
              <a:rPr lang="en-US" sz="1600" dirty="0">
                <a:latin typeface="+mj-lt"/>
              </a:rPr>
              <a:t> (ex : RMT, </a:t>
            </a:r>
            <a:r>
              <a:rPr lang="en-US" sz="1600" dirty="0" err="1">
                <a:latin typeface="+mj-lt"/>
              </a:rPr>
              <a:t>projets</a:t>
            </a:r>
            <a:r>
              <a:rPr lang="en-US" sz="1600" dirty="0">
                <a:latin typeface="+mj-lt"/>
              </a:rPr>
              <a:t> H2020, PNDAR …)</a:t>
            </a:r>
            <a:endParaRPr lang="en-US" sz="1600" b="1" dirty="0">
              <a:latin typeface="+mj-lt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600" b="1" dirty="0" err="1"/>
              <a:t>Freins</a:t>
            </a:r>
            <a:r>
              <a:rPr lang="en-US" sz="1600" b="1" dirty="0"/>
              <a:t> </a:t>
            </a:r>
            <a:r>
              <a:rPr lang="en-US" sz="1600" b="1" dirty="0" err="1"/>
              <a:t>rencontrés</a:t>
            </a:r>
            <a:r>
              <a:rPr lang="en-US" sz="1600" b="1" dirty="0"/>
              <a:t> sur le terrain : </a:t>
            </a:r>
            <a:r>
              <a:rPr lang="en-US" sz="1600" dirty="0" err="1">
                <a:latin typeface="+mj-lt"/>
              </a:rPr>
              <a:t>Pouvant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être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illustrés</a:t>
            </a:r>
            <a:r>
              <a:rPr lang="en-US" sz="1600" dirty="0">
                <a:latin typeface="+mj-lt"/>
              </a:rPr>
              <a:t> par un </a:t>
            </a:r>
            <a:r>
              <a:rPr lang="en-US" sz="1600" dirty="0" err="1">
                <a:latin typeface="+mj-lt"/>
              </a:rPr>
              <a:t>cas-concret</a:t>
            </a:r>
            <a:r>
              <a:rPr lang="en-US" sz="1600" dirty="0">
                <a:latin typeface="+mj-lt"/>
              </a:rPr>
              <a:t>, </a:t>
            </a:r>
            <a:r>
              <a:rPr lang="en-US" sz="1600" dirty="0" err="1">
                <a:latin typeface="+mj-lt"/>
              </a:rPr>
              <a:t>tous</a:t>
            </a:r>
            <a:r>
              <a:rPr lang="en-US" sz="1600" dirty="0">
                <a:latin typeface="+mj-lt"/>
              </a:rPr>
              <a:t> points de </a:t>
            </a:r>
            <a:r>
              <a:rPr lang="en-US" sz="1600" dirty="0" err="1">
                <a:latin typeface="+mj-lt"/>
              </a:rPr>
              <a:t>blocage</a:t>
            </a:r>
            <a:r>
              <a:rPr lang="en-US" sz="1600" dirty="0">
                <a:latin typeface="+mj-lt"/>
              </a:rPr>
              <a:t> que </a:t>
            </a:r>
            <a:r>
              <a:rPr lang="en-US" sz="1600" dirty="0" err="1">
                <a:latin typeface="+mj-lt"/>
              </a:rPr>
              <a:t>vous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avez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pu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rencontrer</a:t>
            </a:r>
            <a:r>
              <a:rPr lang="en-US" sz="1600" dirty="0">
                <a:latin typeface="+mj-lt"/>
              </a:rPr>
              <a:t> sur le terrain, </a:t>
            </a:r>
            <a:r>
              <a:rPr lang="en-US" sz="1600" dirty="0" err="1">
                <a:latin typeface="+mj-lt"/>
              </a:rPr>
              <a:t>en</a:t>
            </a:r>
            <a:r>
              <a:rPr lang="en-US" sz="1600" dirty="0">
                <a:latin typeface="+mj-lt"/>
              </a:rPr>
              <a:t> interne </a:t>
            </a:r>
            <a:r>
              <a:rPr lang="en-US" sz="1600" dirty="0" err="1">
                <a:latin typeface="+mj-lt"/>
              </a:rPr>
              <a:t>ou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autre</a:t>
            </a:r>
            <a:r>
              <a:rPr lang="en-US" sz="1600" dirty="0">
                <a:latin typeface="+mj-lt"/>
              </a:rPr>
              <a:t> au </a:t>
            </a:r>
            <a:r>
              <a:rPr lang="en-US" sz="1600" dirty="0" err="1">
                <a:latin typeface="+mj-lt"/>
              </a:rPr>
              <a:t>sujet</a:t>
            </a:r>
            <a:r>
              <a:rPr lang="en-US" sz="1600" dirty="0">
                <a:latin typeface="+mj-lt"/>
              </a:rPr>
              <a:t> de </a:t>
            </a:r>
            <a:r>
              <a:rPr lang="en-US" sz="1600" dirty="0" err="1">
                <a:latin typeface="+mj-lt"/>
              </a:rPr>
              <a:t>l’appropriation</a:t>
            </a:r>
            <a:r>
              <a:rPr lang="en-US" sz="1600" dirty="0">
                <a:latin typeface="+mj-lt"/>
              </a:rPr>
              <a:t>/adoption des solutions </a:t>
            </a:r>
            <a:r>
              <a:rPr lang="en-US" sz="1600" dirty="0" err="1">
                <a:latin typeface="+mj-lt"/>
              </a:rPr>
              <a:t>numériques</a:t>
            </a:r>
            <a:r>
              <a:rPr lang="en-US" sz="1600" dirty="0">
                <a:latin typeface="+mj-lt"/>
              </a:rPr>
              <a:t> 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600" b="1" dirty="0" err="1"/>
              <a:t>Moteurs</a:t>
            </a:r>
            <a:r>
              <a:rPr lang="en-US" sz="1600" b="1" dirty="0"/>
              <a:t> </a:t>
            </a:r>
            <a:r>
              <a:rPr lang="en-US" sz="1600" b="1" dirty="0" err="1"/>
              <a:t>rencontrés</a:t>
            </a:r>
            <a:r>
              <a:rPr lang="en-US" sz="1600" b="1" dirty="0"/>
              <a:t> sur le terrain : </a:t>
            </a:r>
            <a:r>
              <a:rPr lang="en-US" sz="1600" dirty="0" err="1">
                <a:latin typeface="+mj-lt"/>
              </a:rPr>
              <a:t>Pouvant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être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illustrés</a:t>
            </a:r>
            <a:r>
              <a:rPr lang="en-US" sz="1600" dirty="0">
                <a:latin typeface="+mj-lt"/>
              </a:rPr>
              <a:t> par un </a:t>
            </a:r>
            <a:r>
              <a:rPr lang="en-US" sz="1600" dirty="0" err="1">
                <a:latin typeface="+mj-lt"/>
              </a:rPr>
              <a:t>cas-concret</a:t>
            </a:r>
            <a:r>
              <a:rPr lang="en-US" sz="1600" dirty="0">
                <a:latin typeface="+mj-lt"/>
              </a:rPr>
              <a:t>, </a:t>
            </a:r>
            <a:r>
              <a:rPr lang="en-US" sz="1600" dirty="0" err="1">
                <a:latin typeface="+mj-lt"/>
              </a:rPr>
              <a:t>tous</a:t>
            </a:r>
            <a:r>
              <a:rPr lang="en-US" sz="1600" dirty="0">
                <a:latin typeface="+mj-lt"/>
              </a:rPr>
              <a:t> points de </a:t>
            </a:r>
            <a:r>
              <a:rPr lang="en-US" sz="1600" dirty="0" err="1">
                <a:latin typeface="+mj-lt"/>
              </a:rPr>
              <a:t>réussite</a:t>
            </a:r>
            <a:r>
              <a:rPr lang="en-US" sz="1600" dirty="0">
                <a:latin typeface="+mj-lt"/>
              </a:rPr>
              <a:t> que </a:t>
            </a:r>
            <a:r>
              <a:rPr lang="en-US" sz="1600" dirty="0" err="1">
                <a:latin typeface="+mj-lt"/>
              </a:rPr>
              <a:t>vous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avez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pu</a:t>
            </a:r>
            <a:r>
              <a:rPr lang="en-US" sz="1600" dirty="0">
                <a:latin typeface="+mj-lt"/>
              </a:rPr>
              <a:t> identifier sur le terrain, </a:t>
            </a:r>
            <a:r>
              <a:rPr lang="en-US" sz="1600" dirty="0" err="1">
                <a:latin typeface="+mj-lt"/>
              </a:rPr>
              <a:t>en</a:t>
            </a:r>
            <a:r>
              <a:rPr lang="en-US" sz="1600" dirty="0">
                <a:latin typeface="+mj-lt"/>
              </a:rPr>
              <a:t> interne </a:t>
            </a:r>
            <a:r>
              <a:rPr lang="en-US" sz="1600" dirty="0" err="1">
                <a:latin typeface="+mj-lt"/>
              </a:rPr>
              <a:t>ou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autre</a:t>
            </a:r>
            <a:r>
              <a:rPr lang="en-US" sz="1600" dirty="0">
                <a:latin typeface="+mj-lt"/>
              </a:rPr>
              <a:t> au </a:t>
            </a:r>
            <a:r>
              <a:rPr lang="en-US" sz="1600" dirty="0" err="1">
                <a:latin typeface="+mj-lt"/>
              </a:rPr>
              <a:t>sujet</a:t>
            </a:r>
            <a:r>
              <a:rPr lang="en-US" sz="1600" dirty="0">
                <a:latin typeface="+mj-lt"/>
              </a:rPr>
              <a:t> de </a:t>
            </a:r>
            <a:r>
              <a:rPr lang="en-US" sz="1600" dirty="0" err="1">
                <a:latin typeface="+mj-lt"/>
              </a:rPr>
              <a:t>l’appropriation</a:t>
            </a:r>
            <a:r>
              <a:rPr lang="en-US" sz="1600" dirty="0">
                <a:latin typeface="+mj-lt"/>
              </a:rPr>
              <a:t>/adoption des solutions </a:t>
            </a:r>
            <a:r>
              <a:rPr lang="en-US" sz="1600" dirty="0" err="1">
                <a:latin typeface="+mj-lt"/>
              </a:rPr>
              <a:t>numériques</a:t>
            </a:r>
            <a:endParaRPr lang="en-US" sz="1600" dirty="0">
              <a:latin typeface="+mj-lt"/>
            </a:endParaRPr>
          </a:p>
        </p:txBody>
      </p:sp>
      <p:sp>
        <p:nvSpPr>
          <p:cNvPr id="9" name="Organigramme : Processus 8"/>
          <p:cNvSpPr/>
          <p:nvPr/>
        </p:nvSpPr>
        <p:spPr>
          <a:xfrm>
            <a:off x="966651" y="1162585"/>
            <a:ext cx="10045338" cy="1293223"/>
          </a:xfrm>
          <a:prstGeom prst="flowChart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/>
              <a:t>L’idée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de </a:t>
            </a:r>
            <a:r>
              <a:rPr lang="en-US" dirty="0" err="1"/>
              <a:t>remplir</a:t>
            </a:r>
            <a:r>
              <a:rPr lang="en-US" dirty="0"/>
              <a:t> au maximum </a:t>
            </a:r>
            <a:r>
              <a:rPr lang="en-US" dirty="0" err="1"/>
              <a:t>cette</a:t>
            </a:r>
            <a:r>
              <a:rPr lang="en-US" dirty="0"/>
              <a:t> fiche </a:t>
            </a:r>
            <a:r>
              <a:rPr lang="en-US" dirty="0" err="1"/>
              <a:t>identité</a:t>
            </a:r>
            <a:r>
              <a:rPr lang="en-US" dirty="0"/>
              <a:t> avec </a:t>
            </a:r>
            <a:r>
              <a:rPr lang="en-US" b="1" dirty="0"/>
              <a:t>la </a:t>
            </a:r>
            <a:r>
              <a:rPr lang="en-US" b="1" dirty="0" err="1"/>
              <a:t>casquette</a:t>
            </a:r>
            <a:r>
              <a:rPr lang="en-US" b="1" dirty="0"/>
              <a:t> </a:t>
            </a:r>
            <a:r>
              <a:rPr lang="en-US" b="1" dirty="0" err="1"/>
              <a:t>numérique</a:t>
            </a:r>
            <a:r>
              <a:rPr lang="en-US" dirty="0"/>
              <a:t>. </a:t>
            </a:r>
          </a:p>
          <a:p>
            <a:r>
              <a:rPr lang="en-US" dirty="0"/>
              <a:t>Se poser la question : </a:t>
            </a:r>
            <a:r>
              <a:rPr lang="en-US" dirty="0" err="1"/>
              <a:t>Quel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le champ </a:t>
            </a:r>
            <a:r>
              <a:rPr lang="en-US" dirty="0" err="1"/>
              <a:t>d’expertise</a:t>
            </a:r>
            <a:r>
              <a:rPr lang="en-US" dirty="0"/>
              <a:t> de mon </a:t>
            </a:r>
            <a:r>
              <a:rPr lang="en-US" dirty="0" err="1"/>
              <a:t>organisme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lien avec les </a:t>
            </a:r>
            <a:r>
              <a:rPr lang="en-US" dirty="0" err="1"/>
              <a:t>enjeux</a:t>
            </a:r>
            <a:r>
              <a:rPr lang="en-US" dirty="0"/>
              <a:t> du RMT ? </a:t>
            </a:r>
          </a:p>
          <a:p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 err="1"/>
              <a:t>Ainsi</a:t>
            </a:r>
            <a:r>
              <a:rPr lang="en-US" dirty="0"/>
              <a:t> </a:t>
            </a:r>
            <a:r>
              <a:rPr lang="en-US" dirty="0" err="1"/>
              <a:t>il</a:t>
            </a:r>
            <a:r>
              <a:rPr lang="en-US" dirty="0"/>
              <a:t> sera plus facile de </a:t>
            </a:r>
            <a:r>
              <a:rPr lang="en-US" dirty="0" err="1"/>
              <a:t>cibler</a:t>
            </a:r>
            <a:r>
              <a:rPr lang="en-US" dirty="0"/>
              <a:t> les points de </a:t>
            </a:r>
            <a:r>
              <a:rPr lang="en-US" dirty="0" err="1"/>
              <a:t>complémentarité</a:t>
            </a:r>
            <a:r>
              <a:rPr lang="en-US" dirty="0"/>
              <a:t> qui </a:t>
            </a:r>
            <a:r>
              <a:rPr lang="en-US" dirty="0" err="1"/>
              <a:t>pourront</a:t>
            </a:r>
            <a:r>
              <a:rPr lang="en-US" dirty="0"/>
              <a:t> </a:t>
            </a:r>
            <a:r>
              <a:rPr lang="en-US" dirty="0" err="1"/>
              <a:t>être</a:t>
            </a:r>
            <a:r>
              <a:rPr lang="en-US" dirty="0"/>
              <a:t> </a:t>
            </a:r>
            <a:r>
              <a:rPr lang="en-US" dirty="0" err="1"/>
              <a:t>mis</a:t>
            </a:r>
            <a:r>
              <a:rPr lang="en-US" dirty="0"/>
              <a:t> à profit et </a:t>
            </a:r>
            <a:r>
              <a:rPr lang="en-US" dirty="0" err="1"/>
              <a:t>valorisés</a:t>
            </a:r>
            <a:r>
              <a:rPr lang="en-US" dirty="0"/>
              <a:t> </a:t>
            </a:r>
            <a:r>
              <a:rPr lang="en-US" dirty="0" err="1"/>
              <a:t>dans</a:t>
            </a:r>
            <a:r>
              <a:rPr lang="en-US" dirty="0"/>
              <a:t> le cadre du RMT </a:t>
            </a:r>
            <a:r>
              <a:rPr lang="en-US" dirty="0" err="1"/>
              <a:t>Naexus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86198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Fiche </a:t>
            </a:r>
            <a:r>
              <a:rPr lang="en-US" dirty="0" err="1"/>
              <a:t>identité</a:t>
            </a:r>
            <a:r>
              <a:rPr lang="en-US" dirty="0"/>
              <a:t> </a:t>
            </a:r>
            <a:r>
              <a:rPr lang="en-US" dirty="0" err="1"/>
              <a:t>partenaire</a:t>
            </a:r>
            <a:r>
              <a:rPr lang="en-US" dirty="0"/>
              <a:t> [A REMPLIR]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248191" y="1012449"/>
            <a:ext cx="1397727" cy="735747"/>
          </a:xfrm>
          <a:prstGeom prst="ellipse">
            <a:avLst/>
          </a:prstGeom>
          <a:noFill/>
          <a:ln w="28575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1">
                    <a:lumMod val="50000"/>
                  </a:schemeClr>
                </a:solidFill>
              </a:rPr>
              <a:t>Logo </a:t>
            </a:r>
            <a:r>
              <a:rPr lang="en-US" sz="1400" b="1" dirty="0" err="1">
                <a:solidFill>
                  <a:schemeClr val="bg1">
                    <a:lumMod val="50000"/>
                  </a:schemeClr>
                </a:solidFill>
              </a:rPr>
              <a:t>partenaire</a:t>
            </a:r>
            <a:endParaRPr lang="fr-FR" sz="1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841526" y="1114570"/>
            <a:ext cx="9418507" cy="66825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MISSION DE L’ORGANISME</a:t>
            </a:r>
          </a:p>
          <a:p>
            <a:pPr algn="ctr"/>
            <a:r>
              <a:rPr lang="en-US" b="1" dirty="0"/>
              <a:t>…</a:t>
            </a:r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2789481" y="1858161"/>
            <a:ext cx="8470551" cy="4702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CHAMPS D’ETUDE MAJEURS</a:t>
            </a:r>
            <a:endParaRPr lang="fr-FR" b="1" dirty="0"/>
          </a:p>
        </p:txBody>
      </p:sp>
      <p:sp>
        <p:nvSpPr>
          <p:cNvPr id="7" name="Rectangle 6"/>
          <p:cNvSpPr/>
          <p:nvPr/>
        </p:nvSpPr>
        <p:spPr>
          <a:xfrm>
            <a:off x="195941" y="4846320"/>
            <a:ext cx="2327279" cy="1815737"/>
          </a:xfrm>
          <a:prstGeom prst="rect">
            <a:avLst/>
          </a:prstGeom>
          <a:solidFill>
            <a:srgbClr val="FF7C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FREINS</a:t>
            </a:r>
          </a:p>
          <a:p>
            <a:pPr algn="ctr"/>
            <a:r>
              <a:rPr lang="en-US" dirty="0"/>
              <a:t>…</a:t>
            </a:r>
          </a:p>
          <a:p>
            <a:pPr algn="ctr"/>
            <a:r>
              <a:rPr lang="en-US" dirty="0"/>
              <a:t>…</a:t>
            </a:r>
          </a:p>
          <a:p>
            <a:pPr algn="ctr"/>
            <a:r>
              <a:rPr lang="en-US" dirty="0"/>
              <a:t>…</a:t>
            </a:r>
            <a:endParaRPr lang="fr-FR" dirty="0"/>
          </a:p>
        </p:txBody>
      </p:sp>
      <p:sp>
        <p:nvSpPr>
          <p:cNvPr id="9" name="Rectangle 8"/>
          <p:cNvSpPr/>
          <p:nvPr/>
        </p:nvSpPr>
        <p:spPr>
          <a:xfrm>
            <a:off x="182876" y="1883874"/>
            <a:ext cx="1371601" cy="70538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TERRITOIRE</a:t>
            </a:r>
            <a:endParaRPr lang="fr-FR" b="1" dirty="0"/>
          </a:p>
        </p:txBody>
      </p:sp>
      <p:sp>
        <p:nvSpPr>
          <p:cNvPr id="10" name="Rectangle 9"/>
          <p:cNvSpPr/>
          <p:nvPr/>
        </p:nvSpPr>
        <p:spPr>
          <a:xfrm>
            <a:off x="182877" y="2684124"/>
            <a:ext cx="1384665" cy="70538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FILIERES</a:t>
            </a:r>
            <a:endParaRPr lang="fr-FR" b="1" dirty="0"/>
          </a:p>
        </p:txBody>
      </p:sp>
      <p:sp>
        <p:nvSpPr>
          <p:cNvPr id="11" name="Rectangle 10"/>
          <p:cNvSpPr/>
          <p:nvPr/>
        </p:nvSpPr>
        <p:spPr>
          <a:xfrm>
            <a:off x="5277393" y="4819877"/>
            <a:ext cx="1985556" cy="1084534"/>
          </a:xfrm>
          <a:prstGeom prst="rect">
            <a:avLst/>
          </a:prstGeom>
          <a:solidFill>
            <a:srgbClr val="CC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…</a:t>
            </a:r>
            <a:endParaRPr lang="fr-FR" dirty="0"/>
          </a:p>
        </p:txBody>
      </p:sp>
      <p:grpSp>
        <p:nvGrpSpPr>
          <p:cNvPr id="13" name="Groupe 12"/>
          <p:cNvGrpSpPr/>
          <p:nvPr/>
        </p:nvGrpSpPr>
        <p:grpSpPr>
          <a:xfrm>
            <a:off x="1619780" y="2616220"/>
            <a:ext cx="441854" cy="467443"/>
            <a:chOff x="1979712" y="1196752"/>
            <a:chExt cx="1147763" cy="1155700"/>
          </a:xfrm>
          <a:solidFill>
            <a:srgbClr val="F07E26"/>
          </a:solidFill>
        </p:grpSpPr>
        <p:grpSp>
          <p:nvGrpSpPr>
            <p:cNvPr id="14" name="Groupe 13"/>
            <p:cNvGrpSpPr/>
            <p:nvPr/>
          </p:nvGrpSpPr>
          <p:grpSpPr>
            <a:xfrm>
              <a:off x="2229557" y="1414562"/>
              <a:ext cx="648072" cy="720080"/>
              <a:chOff x="996950" y="3430589"/>
              <a:chExt cx="428625" cy="476250"/>
            </a:xfrm>
            <a:grpFill/>
          </p:grpSpPr>
          <p:sp>
            <p:nvSpPr>
              <p:cNvPr id="16" name="Freeform 60"/>
              <p:cNvSpPr>
                <a:spLocks noEditPoints="1"/>
              </p:cNvSpPr>
              <p:nvPr/>
            </p:nvSpPr>
            <p:spPr bwMode="auto">
              <a:xfrm>
                <a:off x="1039813" y="3582989"/>
                <a:ext cx="90488" cy="82550"/>
              </a:xfrm>
              <a:custGeom>
                <a:avLst/>
                <a:gdLst>
                  <a:gd name="T0" fmla="*/ 29 w 57"/>
                  <a:gd name="T1" fmla="*/ 9 h 52"/>
                  <a:gd name="T2" fmla="*/ 29 w 57"/>
                  <a:gd name="T3" fmla="*/ 9 h 52"/>
                  <a:gd name="T4" fmla="*/ 22 w 57"/>
                  <a:gd name="T5" fmla="*/ 11 h 52"/>
                  <a:gd name="T6" fmla="*/ 16 w 57"/>
                  <a:gd name="T7" fmla="*/ 14 h 52"/>
                  <a:gd name="T8" fmla="*/ 11 w 57"/>
                  <a:gd name="T9" fmla="*/ 19 h 52"/>
                  <a:gd name="T10" fmla="*/ 10 w 57"/>
                  <a:gd name="T11" fmla="*/ 27 h 52"/>
                  <a:gd name="T12" fmla="*/ 10 w 57"/>
                  <a:gd name="T13" fmla="*/ 27 h 52"/>
                  <a:gd name="T14" fmla="*/ 11 w 57"/>
                  <a:gd name="T15" fmla="*/ 33 h 52"/>
                  <a:gd name="T16" fmla="*/ 16 w 57"/>
                  <a:gd name="T17" fmla="*/ 38 h 52"/>
                  <a:gd name="T18" fmla="*/ 22 w 57"/>
                  <a:gd name="T19" fmla="*/ 41 h 52"/>
                  <a:gd name="T20" fmla="*/ 29 w 57"/>
                  <a:gd name="T21" fmla="*/ 43 h 52"/>
                  <a:gd name="T22" fmla="*/ 29 w 57"/>
                  <a:gd name="T23" fmla="*/ 43 h 52"/>
                  <a:gd name="T24" fmla="*/ 35 w 57"/>
                  <a:gd name="T25" fmla="*/ 41 h 52"/>
                  <a:gd name="T26" fmla="*/ 41 w 57"/>
                  <a:gd name="T27" fmla="*/ 38 h 52"/>
                  <a:gd name="T28" fmla="*/ 45 w 57"/>
                  <a:gd name="T29" fmla="*/ 33 h 52"/>
                  <a:gd name="T30" fmla="*/ 47 w 57"/>
                  <a:gd name="T31" fmla="*/ 27 h 52"/>
                  <a:gd name="T32" fmla="*/ 47 w 57"/>
                  <a:gd name="T33" fmla="*/ 27 h 52"/>
                  <a:gd name="T34" fmla="*/ 45 w 57"/>
                  <a:gd name="T35" fmla="*/ 19 h 52"/>
                  <a:gd name="T36" fmla="*/ 41 w 57"/>
                  <a:gd name="T37" fmla="*/ 14 h 52"/>
                  <a:gd name="T38" fmla="*/ 35 w 57"/>
                  <a:gd name="T39" fmla="*/ 11 h 52"/>
                  <a:gd name="T40" fmla="*/ 29 w 57"/>
                  <a:gd name="T41" fmla="*/ 9 h 52"/>
                  <a:gd name="T42" fmla="*/ 29 w 57"/>
                  <a:gd name="T43" fmla="*/ 52 h 52"/>
                  <a:gd name="T44" fmla="*/ 29 w 57"/>
                  <a:gd name="T45" fmla="*/ 52 h 52"/>
                  <a:gd name="T46" fmla="*/ 23 w 57"/>
                  <a:gd name="T47" fmla="*/ 52 h 52"/>
                  <a:gd name="T48" fmla="*/ 17 w 57"/>
                  <a:gd name="T49" fmla="*/ 50 h 52"/>
                  <a:gd name="T50" fmla="*/ 13 w 57"/>
                  <a:gd name="T51" fmla="*/ 47 h 52"/>
                  <a:gd name="T52" fmla="*/ 8 w 57"/>
                  <a:gd name="T53" fmla="*/ 44 h 52"/>
                  <a:gd name="T54" fmla="*/ 4 w 57"/>
                  <a:gd name="T55" fmla="*/ 41 h 52"/>
                  <a:gd name="T56" fmla="*/ 3 w 57"/>
                  <a:gd name="T57" fmla="*/ 36 h 52"/>
                  <a:gd name="T58" fmla="*/ 0 w 57"/>
                  <a:gd name="T59" fmla="*/ 31 h 52"/>
                  <a:gd name="T60" fmla="*/ 0 w 57"/>
                  <a:gd name="T61" fmla="*/ 27 h 52"/>
                  <a:gd name="T62" fmla="*/ 0 w 57"/>
                  <a:gd name="T63" fmla="*/ 27 h 52"/>
                  <a:gd name="T64" fmla="*/ 0 w 57"/>
                  <a:gd name="T65" fmla="*/ 21 h 52"/>
                  <a:gd name="T66" fmla="*/ 3 w 57"/>
                  <a:gd name="T67" fmla="*/ 17 h 52"/>
                  <a:gd name="T68" fmla="*/ 4 w 57"/>
                  <a:gd name="T69" fmla="*/ 11 h 52"/>
                  <a:gd name="T70" fmla="*/ 8 w 57"/>
                  <a:gd name="T71" fmla="*/ 8 h 52"/>
                  <a:gd name="T72" fmla="*/ 13 w 57"/>
                  <a:gd name="T73" fmla="*/ 5 h 52"/>
                  <a:gd name="T74" fmla="*/ 17 w 57"/>
                  <a:gd name="T75" fmla="*/ 2 h 52"/>
                  <a:gd name="T76" fmla="*/ 23 w 57"/>
                  <a:gd name="T77" fmla="*/ 0 h 52"/>
                  <a:gd name="T78" fmla="*/ 29 w 57"/>
                  <a:gd name="T79" fmla="*/ 0 h 52"/>
                  <a:gd name="T80" fmla="*/ 29 w 57"/>
                  <a:gd name="T81" fmla="*/ 0 h 52"/>
                  <a:gd name="T82" fmla="*/ 35 w 57"/>
                  <a:gd name="T83" fmla="*/ 0 h 52"/>
                  <a:gd name="T84" fmla="*/ 39 w 57"/>
                  <a:gd name="T85" fmla="*/ 2 h 52"/>
                  <a:gd name="T86" fmla="*/ 44 w 57"/>
                  <a:gd name="T87" fmla="*/ 5 h 52"/>
                  <a:gd name="T88" fmla="*/ 48 w 57"/>
                  <a:gd name="T89" fmla="*/ 8 h 52"/>
                  <a:gd name="T90" fmla="*/ 52 w 57"/>
                  <a:gd name="T91" fmla="*/ 11 h 52"/>
                  <a:gd name="T92" fmla="*/ 55 w 57"/>
                  <a:gd name="T93" fmla="*/ 17 h 52"/>
                  <a:gd name="T94" fmla="*/ 57 w 57"/>
                  <a:gd name="T95" fmla="*/ 21 h 52"/>
                  <a:gd name="T96" fmla="*/ 57 w 57"/>
                  <a:gd name="T97" fmla="*/ 27 h 52"/>
                  <a:gd name="T98" fmla="*/ 57 w 57"/>
                  <a:gd name="T99" fmla="*/ 27 h 52"/>
                  <a:gd name="T100" fmla="*/ 57 w 57"/>
                  <a:gd name="T101" fmla="*/ 31 h 52"/>
                  <a:gd name="T102" fmla="*/ 55 w 57"/>
                  <a:gd name="T103" fmla="*/ 36 h 52"/>
                  <a:gd name="T104" fmla="*/ 52 w 57"/>
                  <a:gd name="T105" fmla="*/ 41 h 52"/>
                  <a:gd name="T106" fmla="*/ 48 w 57"/>
                  <a:gd name="T107" fmla="*/ 44 h 52"/>
                  <a:gd name="T108" fmla="*/ 44 w 57"/>
                  <a:gd name="T109" fmla="*/ 47 h 52"/>
                  <a:gd name="T110" fmla="*/ 39 w 57"/>
                  <a:gd name="T111" fmla="*/ 50 h 52"/>
                  <a:gd name="T112" fmla="*/ 35 w 57"/>
                  <a:gd name="T113" fmla="*/ 52 h 52"/>
                  <a:gd name="T114" fmla="*/ 29 w 57"/>
                  <a:gd name="T115" fmla="*/ 5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57" h="52">
                    <a:moveTo>
                      <a:pt x="29" y="9"/>
                    </a:moveTo>
                    <a:lnTo>
                      <a:pt x="29" y="9"/>
                    </a:lnTo>
                    <a:lnTo>
                      <a:pt x="22" y="11"/>
                    </a:lnTo>
                    <a:lnTo>
                      <a:pt x="16" y="14"/>
                    </a:lnTo>
                    <a:lnTo>
                      <a:pt x="11" y="19"/>
                    </a:lnTo>
                    <a:lnTo>
                      <a:pt x="10" y="27"/>
                    </a:lnTo>
                    <a:lnTo>
                      <a:pt x="10" y="27"/>
                    </a:lnTo>
                    <a:lnTo>
                      <a:pt x="11" y="33"/>
                    </a:lnTo>
                    <a:lnTo>
                      <a:pt x="16" y="38"/>
                    </a:lnTo>
                    <a:lnTo>
                      <a:pt x="22" y="41"/>
                    </a:lnTo>
                    <a:lnTo>
                      <a:pt x="29" y="43"/>
                    </a:lnTo>
                    <a:lnTo>
                      <a:pt x="29" y="43"/>
                    </a:lnTo>
                    <a:lnTo>
                      <a:pt x="35" y="41"/>
                    </a:lnTo>
                    <a:lnTo>
                      <a:pt x="41" y="38"/>
                    </a:lnTo>
                    <a:lnTo>
                      <a:pt x="45" y="33"/>
                    </a:lnTo>
                    <a:lnTo>
                      <a:pt x="47" y="27"/>
                    </a:lnTo>
                    <a:lnTo>
                      <a:pt x="47" y="27"/>
                    </a:lnTo>
                    <a:lnTo>
                      <a:pt x="45" y="19"/>
                    </a:lnTo>
                    <a:lnTo>
                      <a:pt x="41" y="14"/>
                    </a:lnTo>
                    <a:lnTo>
                      <a:pt x="35" y="11"/>
                    </a:lnTo>
                    <a:lnTo>
                      <a:pt x="29" y="9"/>
                    </a:lnTo>
                    <a:close/>
                    <a:moveTo>
                      <a:pt x="29" y="52"/>
                    </a:moveTo>
                    <a:lnTo>
                      <a:pt x="29" y="52"/>
                    </a:lnTo>
                    <a:lnTo>
                      <a:pt x="23" y="52"/>
                    </a:lnTo>
                    <a:lnTo>
                      <a:pt x="17" y="50"/>
                    </a:lnTo>
                    <a:lnTo>
                      <a:pt x="13" y="47"/>
                    </a:lnTo>
                    <a:lnTo>
                      <a:pt x="8" y="44"/>
                    </a:lnTo>
                    <a:lnTo>
                      <a:pt x="4" y="41"/>
                    </a:lnTo>
                    <a:lnTo>
                      <a:pt x="3" y="36"/>
                    </a:lnTo>
                    <a:lnTo>
                      <a:pt x="0" y="31"/>
                    </a:lnTo>
                    <a:lnTo>
                      <a:pt x="0" y="27"/>
                    </a:lnTo>
                    <a:lnTo>
                      <a:pt x="0" y="27"/>
                    </a:lnTo>
                    <a:lnTo>
                      <a:pt x="0" y="21"/>
                    </a:lnTo>
                    <a:lnTo>
                      <a:pt x="3" y="17"/>
                    </a:lnTo>
                    <a:lnTo>
                      <a:pt x="4" y="11"/>
                    </a:lnTo>
                    <a:lnTo>
                      <a:pt x="8" y="8"/>
                    </a:lnTo>
                    <a:lnTo>
                      <a:pt x="13" y="5"/>
                    </a:lnTo>
                    <a:lnTo>
                      <a:pt x="17" y="2"/>
                    </a:lnTo>
                    <a:lnTo>
                      <a:pt x="23" y="0"/>
                    </a:lnTo>
                    <a:lnTo>
                      <a:pt x="29" y="0"/>
                    </a:lnTo>
                    <a:lnTo>
                      <a:pt x="29" y="0"/>
                    </a:lnTo>
                    <a:lnTo>
                      <a:pt x="35" y="0"/>
                    </a:lnTo>
                    <a:lnTo>
                      <a:pt x="39" y="2"/>
                    </a:lnTo>
                    <a:lnTo>
                      <a:pt x="44" y="5"/>
                    </a:lnTo>
                    <a:lnTo>
                      <a:pt x="48" y="8"/>
                    </a:lnTo>
                    <a:lnTo>
                      <a:pt x="52" y="11"/>
                    </a:lnTo>
                    <a:lnTo>
                      <a:pt x="55" y="17"/>
                    </a:lnTo>
                    <a:lnTo>
                      <a:pt x="57" y="21"/>
                    </a:lnTo>
                    <a:lnTo>
                      <a:pt x="57" y="27"/>
                    </a:lnTo>
                    <a:lnTo>
                      <a:pt x="57" y="27"/>
                    </a:lnTo>
                    <a:lnTo>
                      <a:pt x="57" y="31"/>
                    </a:lnTo>
                    <a:lnTo>
                      <a:pt x="55" y="36"/>
                    </a:lnTo>
                    <a:lnTo>
                      <a:pt x="52" y="41"/>
                    </a:lnTo>
                    <a:lnTo>
                      <a:pt x="48" y="44"/>
                    </a:lnTo>
                    <a:lnTo>
                      <a:pt x="44" y="47"/>
                    </a:lnTo>
                    <a:lnTo>
                      <a:pt x="39" y="50"/>
                    </a:lnTo>
                    <a:lnTo>
                      <a:pt x="35" y="52"/>
                    </a:lnTo>
                    <a:lnTo>
                      <a:pt x="29" y="52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7" name="Freeform 63"/>
              <p:cNvSpPr>
                <a:spLocks noEditPoints="1"/>
              </p:cNvSpPr>
              <p:nvPr/>
            </p:nvSpPr>
            <p:spPr bwMode="auto">
              <a:xfrm>
                <a:off x="1135063" y="3582989"/>
                <a:ext cx="90488" cy="82550"/>
              </a:xfrm>
              <a:custGeom>
                <a:avLst/>
                <a:gdLst>
                  <a:gd name="T0" fmla="*/ 28 w 57"/>
                  <a:gd name="T1" fmla="*/ 9 h 52"/>
                  <a:gd name="T2" fmla="*/ 28 w 57"/>
                  <a:gd name="T3" fmla="*/ 9 h 52"/>
                  <a:gd name="T4" fmla="*/ 20 w 57"/>
                  <a:gd name="T5" fmla="*/ 11 h 52"/>
                  <a:gd name="T6" fmla="*/ 14 w 57"/>
                  <a:gd name="T7" fmla="*/ 14 h 52"/>
                  <a:gd name="T8" fmla="*/ 11 w 57"/>
                  <a:gd name="T9" fmla="*/ 19 h 52"/>
                  <a:gd name="T10" fmla="*/ 10 w 57"/>
                  <a:gd name="T11" fmla="*/ 27 h 52"/>
                  <a:gd name="T12" fmla="*/ 10 w 57"/>
                  <a:gd name="T13" fmla="*/ 27 h 52"/>
                  <a:gd name="T14" fmla="*/ 11 w 57"/>
                  <a:gd name="T15" fmla="*/ 33 h 52"/>
                  <a:gd name="T16" fmla="*/ 14 w 57"/>
                  <a:gd name="T17" fmla="*/ 38 h 52"/>
                  <a:gd name="T18" fmla="*/ 20 w 57"/>
                  <a:gd name="T19" fmla="*/ 41 h 52"/>
                  <a:gd name="T20" fmla="*/ 28 w 57"/>
                  <a:gd name="T21" fmla="*/ 43 h 52"/>
                  <a:gd name="T22" fmla="*/ 28 w 57"/>
                  <a:gd name="T23" fmla="*/ 43 h 52"/>
                  <a:gd name="T24" fmla="*/ 35 w 57"/>
                  <a:gd name="T25" fmla="*/ 41 h 52"/>
                  <a:gd name="T26" fmla="*/ 41 w 57"/>
                  <a:gd name="T27" fmla="*/ 38 h 52"/>
                  <a:gd name="T28" fmla="*/ 45 w 57"/>
                  <a:gd name="T29" fmla="*/ 33 h 52"/>
                  <a:gd name="T30" fmla="*/ 47 w 57"/>
                  <a:gd name="T31" fmla="*/ 27 h 52"/>
                  <a:gd name="T32" fmla="*/ 47 w 57"/>
                  <a:gd name="T33" fmla="*/ 27 h 52"/>
                  <a:gd name="T34" fmla="*/ 45 w 57"/>
                  <a:gd name="T35" fmla="*/ 19 h 52"/>
                  <a:gd name="T36" fmla="*/ 41 w 57"/>
                  <a:gd name="T37" fmla="*/ 14 h 52"/>
                  <a:gd name="T38" fmla="*/ 35 w 57"/>
                  <a:gd name="T39" fmla="*/ 11 h 52"/>
                  <a:gd name="T40" fmla="*/ 28 w 57"/>
                  <a:gd name="T41" fmla="*/ 9 h 52"/>
                  <a:gd name="T42" fmla="*/ 28 w 57"/>
                  <a:gd name="T43" fmla="*/ 52 h 52"/>
                  <a:gd name="T44" fmla="*/ 28 w 57"/>
                  <a:gd name="T45" fmla="*/ 52 h 52"/>
                  <a:gd name="T46" fmla="*/ 22 w 57"/>
                  <a:gd name="T47" fmla="*/ 52 h 52"/>
                  <a:gd name="T48" fmla="*/ 17 w 57"/>
                  <a:gd name="T49" fmla="*/ 50 h 52"/>
                  <a:gd name="T50" fmla="*/ 11 w 57"/>
                  <a:gd name="T51" fmla="*/ 47 h 52"/>
                  <a:gd name="T52" fmla="*/ 7 w 57"/>
                  <a:gd name="T53" fmla="*/ 44 h 52"/>
                  <a:gd name="T54" fmla="*/ 4 w 57"/>
                  <a:gd name="T55" fmla="*/ 41 h 52"/>
                  <a:gd name="T56" fmla="*/ 1 w 57"/>
                  <a:gd name="T57" fmla="*/ 36 h 52"/>
                  <a:gd name="T58" fmla="*/ 0 w 57"/>
                  <a:gd name="T59" fmla="*/ 31 h 52"/>
                  <a:gd name="T60" fmla="*/ 0 w 57"/>
                  <a:gd name="T61" fmla="*/ 27 h 52"/>
                  <a:gd name="T62" fmla="*/ 0 w 57"/>
                  <a:gd name="T63" fmla="*/ 27 h 52"/>
                  <a:gd name="T64" fmla="*/ 0 w 57"/>
                  <a:gd name="T65" fmla="*/ 21 h 52"/>
                  <a:gd name="T66" fmla="*/ 1 w 57"/>
                  <a:gd name="T67" fmla="*/ 17 h 52"/>
                  <a:gd name="T68" fmla="*/ 4 w 57"/>
                  <a:gd name="T69" fmla="*/ 11 h 52"/>
                  <a:gd name="T70" fmla="*/ 7 w 57"/>
                  <a:gd name="T71" fmla="*/ 8 h 52"/>
                  <a:gd name="T72" fmla="*/ 11 w 57"/>
                  <a:gd name="T73" fmla="*/ 5 h 52"/>
                  <a:gd name="T74" fmla="*/ 17 w 57"/>
                  <a:gd name="T75" fmla="*/ 2 h 52"/>
                  <a:gd name="T76" fmla="*/ 22 w 57"/>
                  <a:gd name="T77" fmla="*/ 0 h 52"/>
                  <a:gd name="T78" fmla="*/ 28 w 57"/>
                  <a:gd name="T79" fmla="*/ 0 h 52"/>
                  <a:gd name="T80" fmla="*/ 28 w 57"/>
                  <a:gd name="T81" fmla="*/ 0 h 52"/>
                  <a:gd name="T82" fmla="*/ 33 w 57"/>
                  <a:gd name="T83" fmla="*/ 0 h 52"/>
                  <a:gd name="T84" fmla="*/ 39 w 57"/>
                  <a:gd name="T85" fmla="*/ 2 h 52"/>
                  <a:gd name="T86" fmla="*/ 44 w 57"/>
                  <a:gd name="T87" fmla="*/ 5 h 52"/>
                  <a:gd name="T88" fmla="*/ 48 w 57"/>
                  <a:gd name="T89" fmla="*/ 8 h 52"/>
                  <a:gd name="T90" fmla="*/ 51 w 57"/>
                  <a:gd name="T91" fmla="*/ 11 h 52"/>
                  <a:gd name="T92" fmla="*/ 54 w 57"/>
                  <a:gd name="T93" fmla="*/ 17 h 52"/>
                  <a:gd name="T94" fmla="*/ 55 w 57"/>
                  <a:gd name="T95" fmla="*/ 21 h 52"/>
                  <a:gd name="T96" fmla="*/ 57 w 57"/>
                  <a:gd name="T97" fmla="*/ 27 h 52"/>
                  <a:gd name="T98" fmla="*/ 57 w 57"/>
                  <a:gd name="T99" fmla="*/ 27 h 52"/>
                  <a:gd name="T100" fmla="*/ 55 w 57"/>
                  <a:gd name="T101" fmla="*/ 31 h 52"/>
                  <a:gd name="T102" fmla="*/ 54 w 57"/>
                  <a:gd name="T103" fmla="*/ 36 h 52"/>
                  <a:gd name="T104" fmla="*/ 51 w 57"/>
                  <a:gd name="T105" fmla="*/ 41 h 52"/>
                  <a:gd name="T106" fmla="*/ 48 w 57"/>
                  <a:gd name="T107" fmla="*/ 44 h 52"/>
                  <a:gd name="T108" fmla="*/ 44 w 57"/>
                  <a:gd name="T109" fmla="*/ 47 h 52"/>
                  <a:gd name="T110" fmla="*/ 39 w 57"/>
                  <a:gd name="T111" fmla="*/ 50 h 52"/>
                  <a:gd name="T112" fmla="*/ 33 w 57"/>
                  <a:gd name="T113" fmla="*/ 52 h 52"/>
                  <a:gd name="T114" fmla="*/ 28 w 57"/>
                  <a:gd name="T115" fmla="*/ 5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57" h="52">
                    <a:moveTo>
                      <a:pt x="28" y="9"/>
                    </a:moveTo>
                    <a:lnTo>
                      <a:pt x="28" y="9"/>
                    </a:lnTo>
                    <a:lnTo>
                      <a:pt x="20" y="11"/>
                    </a:lnTo>
                    <a:lnTo>
                      <a:pt x="14" y="14"/>
                    </a:lnTo>
                    <a:lnTo>
                      <a:pt x="11" y="19"/>
                    </a:lnTo>
                    <a:lnTo>
                      <a:pt x="10" y="27"/>
                    </a:lnTo>
                    <a:lnTo>
                      <a:pt x="10" y="27"/>
                    </a:lnTo>
                    <a:lnTo>
                      <a:pt x="11" y="33"/>
                    </a:lnTo>
                    <a:lnTo>
                      <a:pt x="14" y="38"/>
                    </a:lnTo>
                    <a:lnTo>
                      <a:pt x="20" y="41"/>
                    </a:lnTo>
                    <a:lnTo>
                      <a:pt x="28" y="43"/>
                    </a:lnTo>
                    <a:lnTo>
                      <a:pt x="28" y="43"/>
                    </a:lnTo>
                    <a:lnTo>
                      <a:pt x="35" y="41"/>
                    </a:lnTo>
                    <a:lnTo>
                      <a:pt x="41" y="38"/>
                    </a:lnTo>
                    <a:lnTo>
                      <a:pt x="45" y="33"/>
                    </a:lnTo>
                    <a:lnTo>
                      <a:pt x="47" y="27"/>
                    </a:lnTo>
                    <a:lnTo>
                      <a:pt x="47" y="27"/>
                    </a:lnTo>
                    <a:lnTo>
                      <a:pt x="45" y="19"/>
                    </a:lnTo>
                    <a:lnTo>
                      <a:pt x="41" y="14"/>
                    </a:lnTo>
                    <a:lnTo>
                      <a:pt x="35" y="11"/>
                    </a:lnTo>
                    <a:lnTo>
                      <a:pt x="28" y="9"/>
                    </a:lnTo>
                    <a:close/>
                    <a:moveTo>
                      <a:pt x="28" y="52"/>
                    </a:moveTo>
                    <a:lnTo>
                      <a:pt x="28" y="52"/>
                    </a:lnTo>
                    <a:lnTo>
                      <a:pt x="22" y="52"/>
                    </a:lnTo>
                    <a:lnTo>
                      <a:pt x="17" y="50"/>
                    </a:lnTo>
                    <a:lnTo>
                      <a:pt x="11" y="47"/>
                    </a:lnTo>
                    <a:lnTo>
                      <a:pt x="7" y="44"/>
                    </a:lnTo>
                    <a:lnTo>
                      <a:pt x="4" y="41"/>
                    </a:lnTo>
                    <a:lnTo>
                      <a:pt x="1" y="36"/>
                    </a:lnTo>
                    <a:lnTo>
                      <a:pt x="0" y="31"/>
                    </a:lnTo>
                    <a:lnTo>
                      <a:pt x="0" y="27"/>
                    </a:lnTo>
                    <a:lnTo>
                      <a:pt x="0" y="27"/>
                    </a:lnTo>
                    <a:lnTo>
                      <a:pt x="0" y="21"/>
                    </a:lnTo>
                    <a:lnTo>
                      <a:pt x="1" y="17"/>
                    </a:lnTo>
                    <a:lnTo>
                      <a:pt x="4" y="11"/>
                    </a:lnTo>
                    <a:lnTo>
                      <a:pt x="7" y="8"/>
                    </a:lnTo>
                    <a:lnTo>
                      <a:pt x="11" y="5"/>
                    </a:lnTo>
                    <a:lnTo>
                      <a:pt x="17" y="2"/>
                    </a:lnTo>
                    <a:lnTo>
                      <a:pt x="22" y="0"/>
                    </a:lnTo>
                    <a:lnTo>
                      <a:pt x="28" y="0"/>
                    </a:lnTo>
                    <a:lnTo>
                      <a:pt x="28" y="0"/>
                    </a:lnTo>
                    <a:lnTo>
                      <a:pt x="33" y="0"/>
                    </a:lnTo>
                    <a:lnTo>
                      <a:pt x="39" y="2"/>
                    </a:lnTo>
                    <a:lnTo>
                      <a:pt x="44" y="5"/>
                    </a:lnTo>
                    <a:lnTo>
                      <a:pt x="48" y="8"/>
                    </a:lnTo>
                    <a:lnTo>
                      <a:pt x="51" y="11"/>
                    </a:lnTo>
                    <a:lnTo>
                      <a:pt x="54" y="17"/>
                    </a:lnTo>
                    <a:lnTo>
                      <a:pt x="55" y="21"/>
                    </a:lnTo>
                    <a:lnTo>
                      <a:pt x="57" y="27"/>
                    </a:lnTo>
                    <a:lnTo>
                      <a:pt x="57" y="27"/>
                    </a:lnTo>
                    <a:lnTo>
                      <a:pt x="55" y="31"/>
                    </a:lnTo>
                    <a:lnTo>
                      <a:pt x="54" y="36"/>
                    </a:lnTo>
                    <a:lnTo>
                      <a:pt x="51" y="41"/>
                    </a:lnTo>
                    <a:lnTo>
                      <a:pt x="48" y="44"/>
                    </a:lnTo>
                    <a:lnTo>
                      <a:pt x="44" y="47"/>
                    </a:lnTo>
                    <a:lnTo>
                      <a:pt x="39" y="50"/>
                    </a:lnTo>
                    <a:lnTo>
                      <a:pt x="33" y="52"/>
                    </a:lnTo>
                    <a:lnTo>
                      <a:pt x="28" y="52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8" name="Freeform 66"/>
              <p:cNvSpPr>
                <a:spLocks noEditPoints="1"/>
              </p:cNvSpPr>
              <p:nvPr/>
            </p:nvSpPr>
            <p:spPr bwMode="auto">
              <a:xfrm>
                <a:off x="996950" y="3665539"/>
                <a:ext cx="90488" cy="82550"/>
              </a:xfrm>
              <a:custGeom>
                <a:avLst/>
                <a:gdLst>
                  <a:gd name="T0" fmla="*/ 28 w 57"/>
                  <a:gd name="T1" fmla="*/ 8 h 52"/>
                  <a:gd name="T2" fmla="*/ 28 w 57"/>
                  <a:gd name="T3" fmla="*/ 8 h 52"/>
                  <a:gd name="T4" fmla="*/ 21 w 57"/>
                  <a:gd name="T5" fmla="*/ 10 h 52"/>
                  <a:gd name="T6" fmla="*/ 15 w 57"/>
                  <a:gd name="T7" fmla="*/ 14 h 52"/>
                  <a:gd name="T8" fmla="*/ 12 w 57"/>
                  <a:gd name="T9" fmla="*/ 19 h 52"/>
                  <a:gd name="T10" fmla="*/ 11 w 57"/>
                  <a:gd name="T11" fmla="*/ 26 h 52"/>
                  <a:gd name="T12" fmla="*/ 11 w 57"/>
                  <a:gd name="T13" fmla="*/ 26 h 52"/>
                  <a:gd name="T14" fmla="*/ 12 w 57"/>
                  <a:gd name="T15" fmla="*/ 32 h 52"/>
                  <a:gd name="T16" fmla="*/ 15 w 57"/>
                  <a:gd name="T17" fmla="*/ 38 h 52"/>
                  <a:gd name="T18" fmla="*/ 21 w 57"/>
                  <a:gd name="T19" fmla="*/ 41 h 52"/>
                  <a:gd name="T20" fmla="*/ 28 w 57"/>
                  <a:gd name="T21" fmla="*/ 42 h 52"/>
                  <a:gd name="T22" fmla="*/ 28 w 57"/>
                  <a:gd name="T23" fmla="*/ 42 h 52"/>
                  <a:gd name="T24" fmla="*/ 35 w 57"/>
                  <a:gd name="T25" fmla="*/ 41 h 52"/>
                  <a:gd name="T26" fmla="*/ 41 w 57"/>
                  <a:gd name="T27" fmla="*/ 38 h 52"/>
                  <a:gd name="T28" fmla="*/ 46 w 57"/>
                  <a:gd name="T29" fmla="*/ 32 h 52"/>
                  <a:gd name="T30" fmla="*/ 47 w 57"/>
                  <a:gd name="T31" fmla="*/ 26 h 52"/>
                  <a:gd name="T32" fmla="*/ 47 w 57"/>
                  <a:gd name="T33" fmla="*/ 26 h 52"/>
                  <a:gd name="T34" fmla="*/ 46 w 57"/>
                  <a:gd name="T35" fmla="*/ 19 h 52"/>
                  <a:gd name="T36" fmla="*/ 41 w 57"/>
                  <a:gd name="T37" fmla="*/ 14 h 52"/>
                  <a:gd name="T38" fmla="*/ 35 w 57"/>
                  <a:gd name="T39" fmla="*/ 10 h 52"/>
                  <a:gd name="T40" fmla="*/ 28 w 57"/>
                  <a:gd name="T41" fmla="*/ 8 h 52"/>
                  <a:gd name="T42" fmla="*/ 28 w 57"/>
                  <a:gd name="T43" fmla="*/ 52 h 52"/>
                  <a:gd name="T44" fmla="*/ 28 w 57"/>
                  <a:gd name="T45" fmla="*/ 52 h 52"/>
                  <a:gd name="T46" fmla="*/ 22 w 57"/>
                  <a:gd name="T47" fmla="*/ 51 h 52"/>
                  <a:gd name="T48" fmla="*/ 18 w 57"/>
                  <a:gd name="T49" fmla="*/ 49 h 52"/>
                  <a:gd name="T50" fmla="*/ 12 w 57"/>
                  <a:gd name="T51" fmla="*/ 48 h 52"/>
                  <a:gd name="T52" fmla="*/ 8 w 57"/>
                  <a:gd name="T53" fmla="*/ 44 h 52"/>
                  <a:gd name="T54" fmla="*/ 5 w 57"/>
                  <a:gd name="T55" fmla="*/ 41 h 52"/>
                  <a:gd name="T56" fmla="*/ 2 w 57"/>
                  <a:gd name="T57" fmla="*/ 36 h 52"/>
                  <a:gd name="T58" fmla="*/ 0 w 57"/>
                  <a:gd name="T59" fmla="*/ 30 h 52"/>
                  <a:gd name="T60" fmla="*/ 0 w 57"/>
                  <a:gd name="T61" fmla="*/ 26 h 52"/>
                  <a:gd name="T62" fmla="*/ 0 w 57"/>
                  <a:gd name="T63" fmla="*/ 26 h 52"/>
                  <a:gd name="T64" fmla="*/ 0 w 57"/>
                  <a:gd name="T65" fmla="*/ 20 h 52"/>
                  <a:gd name="T66" fmla="*/ 2 w 57"/>
                  <a:gd name="T67" fmla="*/ 16 h 52"/>
                  <a:gd name="T68" fmla="*/ 5 w 57"/>
                  <a:gd name="T69" fmla="*/ 11 h 52"/>
                  <a:gd name="T70" fmla="*/ 8 w 57"/>
                  <a:gd name="T71" fmla="*/ 7 h 52"/>
                  <a:gd name="T72" fmla="*/ 12 w 57"/>
                  <a:gd name="T73" fmla="*/ 4 h 52"/>
                  <a:gd name="T74" fmla="*/ 18 w 57"/>
                  <a:gd name="T75" fmla="*/ 1 h 52"/>
                  <a:gd name="T76" fmla="*/ 22 w 57"/>
                  <a:gd name="T77" fmla="*/ 0 h 52"/>
                  <a:gd name="T78" fmla="*/ 28 w 57"/>
                  <a:gd name="T79" fmla="*/ 0 h 52"/>
                  <a:gd name="T80" fmla="*/ 28 w 57"/>
                  <a:gd name="T81" fmla="*/ 0 h 52"/>
                  <a:gd name="T82" fmla="*/ 34 w 57"/>
                  <a:gd name="T83" fmla="*/ 0 h 52"/>
                  <a:gd name="T84" fmla="*/ 40 w 57"/>
                  <a:gd name="T85" fmla="*/ 1 h 52"/>
                  <a:gd name="T86" fmla="*/ 44 w 57"/>
                  <a:gd name="T87" fmla="*/ 4 h 52"/>
                  <a:gd name="T88" fmla="*/ 49 w 57"/>
                  <a:gd name="T89" fmla="*/ 7 h 52"/>
                  <a:gd name="T90" fmla="*/ 52 w 57"/>
                  <a:gd name="T91" fmla="*/ 11 h 52"/>
                  <a:gd name="T92" fmla="*/ 54 w 57"/>
                  <a:gd name="T93" fmla="*/ 16 h 52"/>
                  <a:gd name="T94" fmla="*/ 56 w 57"/>
                  <a:gd name="T95" fmla="*/ 20 h 52"/>
                  <a:gd name="T96" fmla="*/ 57 w 57"/>
                  <a:gd name="T97" fmla="*/ 26 h 52"/>
                  <a:gd name="T98" fmla="*/ 57 w 57"/>
                  <a:gd name="T99" fmla="*/ 26 h 52"/>
                  <a:gd name="T100" fmla="*/ 56 w 57"/>
                  <a:gd name="T101" fmla="*/ 30 h 52"/>
                  <a:gd name="T102" fmla="*/ 54 w 57"/>
                  <a:gd name="T103" fmla="*/ 36 h 52"/>
                  <a:gd name="T104" fmla="*/ 52 w 57"/>
                  <a:gd name="T105" fmla="*/ 41 h 52"/>
                  <a:gd name="T106" fmla="*/ 49 w 57"/>
                  <a:gd name="T107" fmla="*/ 44 h 52"/>
                  <a:gd name="T108" fmla="*/ 44 w 57"/>
                  <a:gd name="T109" fmla="*/ 48 h 52"/>
                  <a:gd name="T110" fmla="*/ 40 w 57"/>
                  <a:gd name="T111" fmla="*/ 49 h 52"/>
                  <a:gd name="T112" fmla="*/ 34 w 57"/>
                  <a:gd name="T113" fmla="*/ 51 h 52"/>
                  <a:gd name="T114" fmla="*/ 28 w 57"/>
                  <a:gd name="T115" fmla="*/ 5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57" h="52">
                    <a:moveTo>
                      <a:pt x="28" y="8"/>
                    </a:moveTo>
                    <a:lnTo>
                      <a:pt x="28" y="8"/>
                    </a:lnTo>
                    <a:lnTo>
                      <a:pt x="21" y="10"/>
                    </a:lnTo>
                    <a:lnTo>
                      <a:pt x="15" y="14"/>
                    </a:lnTo>
                    <a:lnTo>
                      <a:pt x="12" y="19"/>
                    </a:lnTo>
                    <a:lnTo>
                      <a:pt x="11" y="26"/>
                    </a:lnTo>
                    <a:lnTo>
                      <a:pt x="11" y="26"/>
                    </a:lnTo>
                    <a:lnTo>
                      <a:pt x="12" y="32"/>
                    </a:lnTo>
                    <a:lnTo>
                      <a:pt x="15" y="38"/>
                    </a:lnTo>
                    <a:lnTo>
                      <a:pt x="21" y="41"/>
                    </a:lnTo>
                    <a:lnTo>
                      <a:pt x="28" y="42"/>
                    </a:lnTo>
                    <a:lnTo>
                      <a:pt x="28" y="42"/>
                    </a:lnTo>
                    <a:lnTo>
                      <a:pt x="35" y="41"/>
                    </a:lnTo>
                    <a:lnTo>
                      <a:pt x="41" y="38"/>
                    </a:lnTo>
                    <a:lnTo>
                      <a:pt x="46" y="32"/>
                    </a:lnTo>
                    <a:lnTo>
                      <a:pt x="47" y="26"/>
                    </a:lnTo>
                    <a:lnTo>
                      <a:pt x="47" y="26"/>
                    </a:lnTo>
                    <a:lnTo>
                      <a:pt x="46" y="19"/>
                    </a:lnTo>
                    <a:lnTo>
                      <a:pt x="41" y="14"/>
                    </a:lnTo>
                    <a:lnTo>
                      <a:pt x="35" y="10"/>
                    </a:lnTo>
                    <a:lnTo>
                      <a:pt x="28" y="8"/>
                    </a:lnTo>
                    <a:close/>
                    <a:moveTo>
                      <a:pt x="28" y="52"/>
                    </a:moveTo>
                    <a:lnTo>
                      <a:pt x="28" y="52"/>
                    </a:lnTo>
                    <a:lnTo>
                      <a:pt x="22" y="51"/>
                    </a:lnTo>
                    <a:lnTo>
                      <a:pt x="18" y="49"/>
                    </a:lnTo>
                    <a:lnTo>
                      <a:pt x="12" y="48"/>
                    </a:lnTo>
                    <a:lnTo>
                      <a:pt x="8" y="44"/>
                    </a:lnTo>
                    <a:lnTo>
                      <a:pt x="5" y="41"/>
                    </a:lnTo>
                    <a:lnTo>
                      <a:pt x="2" y="36"/>
                    </a:lnTo>
                    <a:lnTo>
                      <a:pt x="0" y="30"/>
                    </a:lnTo>
                    <a:lnTo>
                      <a:pt x="0" y="26"/>
                    </a:lnTo>
                    <a:lnTo>
                      <a:pt x="0" y="26"/>
                    </a:lnTo>
                    <a:lnTo>
                      <a:pt x="0" y="20"/>
                    </a:lnTo>
                    <a:lnTo>
                      <a:pt x="2" y="16"/>
                    </a:lnTo>
                    <a:lnTo>
                      <a:pt x="5" y="11"/>
                    </a:lnTo>
                    <a:lnTo>
                      <a:pt x="8" y="7"/>
                    </a:lnTo>
                    <a:lnTo>
                      <a:pt x="12" y="4"/>
                    </a:lnTo>
                    <a:lnTo>
                      <a:pt x="18" y="1"/>
                    </a:lnTo>
                    <a:lnTo>
                      <a:pt x="22" y="0"/>
                    </a:lnTo>
                    <a:lnTo>
                      <a:pt x="28" y="0"/>
                    </a:lnTo>
                    <a:lnTo>
                      <a:pt x="28" y="0"/>
                    </a:lnTo>
                    <a:lnTo>
                      <a:pt x="34" y="0"/>
                    </a:lnTo>
                    <a:lnTo>
                      <a:pt x="40" y="1"/>
                    </a:lnTo>
                    <a:lnTo>
                      <a:pt x="44" y="4"/>
                    </a:lnTo>
                    <a:lnTo>
                      <a:pt x="49" y="7"/>
                    </a:lnTo>
                    <a:lnTo>
                      <a:pt x="52" y="11"/>
                    </a:lnTo>
                    <a:lnTo>
                      <a:pt x="54" y="16"/>
                    </a:lnTo>
                    <a:lnTo>
                      <a:pt x="56" y="20"/>
                    </a:lnTo>
                    <a:lnTo>
                      <a:pt x="57" y="26"/>
                    </a:lnTo>
                    <a:lnTo>
                      <a:pt x="57" y="26"/>
                    </a:lnTo>
                    <a:lnTo>
                      <a:pt x="56" y="30"/>
                    </a:lnTo>
                    <a:lnTo>
                      <a:pt x="54" y="36"/>
                    </a:lnTo>
                    <a:lnTo>
                      <a:pt x="52" y="41"/>
                    </a:lnTo>
                    <a:lnTo>
                      <a:pt x="49" y="44"/>
                    </a:lnTo>
                    <a:lnTo>
                      <a:pt x="44" y="48"/>
                    </a:lnTo>
                    <a:lnTo>
                      <a:pt x="40" y="49"/>
                    </a:lnTo>
                    <a:lnTo>
                      <a:pt x="34" y="51"/>
                    </a:lnTo>
                    <a:lnTo>
                      <a:pt x="28" y="52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9" name="Freeform 69"/>
              <p:cNvSpPr>
                <a:spLocks noEditPoints="1"/>
              </p:cNvSpPr>
              <p:nvPr/>
            </p:nvSpPr>
            <p:spPr bwMode="auto">
              <a:xfrm>
                <a:off x="1090613" y="3665539"/>
                <a:ext cx="90488" cy="82550"/>
              </a:xfrm>
              <a:custGeom>
                <a:avLst/>
                <a:gdLst>
                  <a:gd name="T0" fmla="*/ 29 w 57"/>
                  <a:gd name="T1" fmla="*/ 8 h 52"/>
                  <a:gd name="T2" fmla="*/ 29 w 57"/>
                  <a:gd name="T3" fmla="*/ 8 h 52"/>
                  <a:gd name="T4" fmla="*/ 22 w 57"/>
                  <a:gd name="T5" fmla="*/ 10 h 52"/>
                  <a:gd name="T6" fmla="*/ 16 w 57"/>
                  <a:gd name="T7" fmla="*/ 14 h 52"/>
                  <a:gd name="T8" fmla="*/ 12 w 57"/>
                  <a:gd name="T9" fmla="*/ 19 h 52"/>
                  <a:gd name="T10" fmla="*/ 10 w 57"/>
                  <a:gd name="T11" fmla="*/ 26 h 52"/>
                  <a:gd name="T12" fmla="*/ 10 w 57"/>
                  <a:gd name="T13" fmla="*/ 26 h 52"/>
                  <a:gd name="T14" fmla="*/ 12 w 57"/>
                  <a:gd name="T15" fmla="*/ 32 h 52"/>
                  <a:gd name="T16" fmla="*/ 16 w 57"/>
                  <a:gd name="T17" fmla="*/ 38 h 52"/>
                  <a:gd name="T18" fmla="*/ 22 w 57"/>
                  <a:gd name="T19" fmla="*/ 41 h 52"/>
                  <a:gd name="T20" fmla="*/ 29 w 57"/>
                  <a:gd name="T21" fmla="*/ 42 h 52"/>
                  <a:gd name="T22" fmla="*/ 29 w 57"/>
                  <a:gd name="T23" fmla="*/ 42 h 52"/>
                  <a:gd name="T24" fmla="*/ 36 w 57"/>
                  <a:gd name="T25" fmla="*/ 41 h 52"/>
                  <a:gd name="T26" fmla="*/ 41 w 57"/>
                  <a:gd name="T27" fmla="*/ 38 h 52"/>
                  <a:gd name="T28" fmla="*/ 45 w 57"/>
                  <a:gd name="T29" fmla="*/ 32 h 52"/>
                  <a:gd name="T30" fmla="*/ 47 w 57"/>
                  <a:gd name="T31" fmla="*/ 26 h 52"/>
                  <a:gd name="T32" fmla="*/ 47 w 57"/>
                  <a:gd name="T33" fmla="*/ 26 h 52"/>
                  <a:gd name="T34" fmla="*/ 45 w 57"/>
                  <a:gd name="T35" fmla="*/ 19 h 52"/>
                  <a:gd name="T36" fmla="*/ 41 w 57"/>
                  <a:gd name="T37" fmla="*/ 14 h 52"/>
                  <a:gd name="T38" fmla="*/ 36 w 57"/>
                  <a:gd name="T39" fmla="*/ 10 h 52"/>
                  <a:gd name="T40" fmla="*/ 29 w 57"/>
                  <a:gd name="T41" fmla="*/ 8 h 52"/>
                  <a:gd name="T42" fmla="*/ 29 w 57"/>
                  <a:gd name="T43" fmla="*/ 52 h 52"/>
                  <a:gd name="T44" fmla="*/ 29 w 57"/>
                  <a:gd name="T45" fmla="*/ 52 h 52"/>
                  <a:gd name="T46" fmla="*/ 23 w 57"/>
                  <a:gd name="T47" fmla="*/ 51 h 52"/>
                  <a:gd name="T48" fmla="*/ 17 w 57"/>
                  <a:gd name="T49" fmla="*/ 49 h 52"/>
                  <a:gd name="T50" fmla="*/ 13 w 57"/>
                  <a:gd name="T51" fmla="*/ 48 h 52"/>
                  <a:gd name="T52" fmla="*/ 9 w 57"/>
                  <a:gd name="T53" fmla="*/ 44 h 52"/>
                  <a:gd name="T54" fmla="*/ 6 w 57"/>
                  <a:gd name="T55" fmla="*/ 41 h 52"/>
                  <a:gd name="T56" fmla="*/ 3 w 57"/>
                  <a:gd name="T57" fmla="*/ 36 h 52"/>
                  <a:gd name="T58" fmla="*/ 1 w 57"/>
                  <a:gd name="T59" fmla="*/ 30 h 52"/>
                  <a:gd name="T60" fmla="*/ 0 w 57"/>
                  <a:gd name="T61" fmla="*/ 26 h 52"/>
                  <a:gd name="T62" fmla="*/ 0 w 57"/>
                  <a:gd name="T63" fmla="*/ 26 h 52"/>
                  <a:gd name="T64" fmla="*/ 1 w 57"/>
                  <a:gd name="T65" fmla="*/ 20 h 52"/>
                  <a:gd name="T66" fmla="*/ 3 w 57"/>
                  <a:gd name="T67" fmla="*/ 16 h 52"/>
                  <a:gd name="T68" fmla="*/ 6 w 57"/>
                  <a:gd name="T69" fmla="*/ 11 h 52"/>
                  <a:gd name="T70" fmla="*/ 9 w 57"/>
                  <a:gd name="T71" fmla="*/ 7 h 52"/>
                  <a:gd name="T72" fmla="*/ 13 w 57"/>
                  <a:gd name="T73" fmla="*/ 4 h 52"/>
                  <a:gd name="T74" fmla="*/ 17 w 57"/>
                  <a:gd name="T75" fmla="*/ 1 h 52"/>
                  <a:gd name="T76" fmla="*/ 23 w 57"/>
                  <a:gd name="T77" fmla="*/ 0 h 52"/>
                  <a:gd name="T78" fmla="*/ 29 w 57"/>
                  <a:gd name="T79" fmla="*/ 0 h 52"/>
                  <a:gd name="T80" fmla="*/ 29 w 57"/>
                  <a:gd name="T81" fmla="*/ 0 h 52"/>
                  <a:gd name="T82" fmla="*/ 35 w 57"/>
                  <a:gd name="T83" fmla="*/ 0 h 52"/>
                  <a:gd name="T84" fmla="*/ 39 w 57"/>
                  <a:gd name="T85" fmla="*/ 1 h 52"/>
                  <a:gd name="T86" fmla="*/ 45 w 57"/>
                  <a:gd name="T87" fmla="*/ 4 h 52"/>
                  <a:gd name="T88" fmla="*/ 50 w 57"/>
                  <a:gd name="T89" fmla="*/ 7 h 52"/>
                  <a:gd name="T90" fmla="*/ 53 w 57"/>
                  <a:gd name="T91" fmla="*/ 11 h 52"/>
                  <a:gd name="T92" fmla="*/ 56 w 57"/>
                  <a:gd name="T93" fmla="*/ 16 h 52"/>
                  <a:gd name="T94" fmla="*/ 57 w 57"/>
                  <a:gd name="T95" fmla="*/ 20 h 52"/>
                  <a:gd name="T96" fmla="*/ 57 w 57"/>
                  <a:gd name="T97" fmla="*/ 26 h 52"/>
                  <a:gd name="T98" fmla="*/ 57 w 57"/>
                  <a:gd name="T99" fmla="*/ 26 h 52"/>
                  <a:gd name="T100" fmla="*/ 57 w 57"/>
                  <a:gd name="T101" fmla="*/ 30 h 52"/>
                  <a:gd name="T102" fmla="*/ 56 w 57"/>
                  <a:gd name="T103" fmla="*/ 36 h 52"/>
                  <a:gd name="T104" fmla="*/ 53 w 57"/>
                  <a:gd name="T105" fmla="*/ 41 h 52"/>
                  <a:gd name="T106" fmla="*/ 50 w 57"/>
                  <a:gd name="T107" fmla="*/ 44 h 52"/>
                  <a:gd name="T108" fmla="*/ 45 w 57"/>
                  <a:gd name="T109" fmla="*/ 48 h 52"/>
                  <a:gd name="T110" fmla="*/ 39 w 57"/>
                  <a:gd name="T111" fmla="*/ 49 h 52"/>
                  <a:gd name="T112" fmla="*/ 35 w 57"/>
                  <a:gd name="T113" fmla="*/ 51 h 52"/>
                  <a:gd name="T114" fmla="*/ 29 w 57"/>
                  <a:gd name="T115" fmla="*/ 5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57" h="52">
                    <a:moveTo>
                      <a:pt x="29" y="8"/>
                    </a:moveTo>
                    <a:lnTo>
                      <a:pt x="29" y="8"/>
                    </a:lnTo>
                    <a:lnTo>
                      <a:pt x="22" y="10"/>
                    </a:lnTo>
                    <a:lnTo>
                      <a:pt x="16" y="14"/>
                    </a:lnTo>
                    <a:lnTo>
                      <a:pt x="12" y="19"/>
                    </a:lnTo>
                    <a:lnTo>
                      <a:pt x="10" y="26"/>
                    </a:lnTo>
                    <a:lnTo>
                      <a:pt x="10" y="26"/>
                    </a:lnTo>
                    <a:lnTo>
                      <a:pt x="12" y="32"/>
                    </a:lnTo>
                    <a:lnTo>
                      <a:pt x="16" y="38"/>
                    </a:lnTo>
                    <a:lnTo>
                      <a:pt x="22" y="41"/>
                    </a:lnTo>
                    <a:lnTo>
                      <a:pt x="29" y="42"/>
                    </a:lnTo>
                    <a:lnTo>
                      <a:pt x="29" y="42"/>
                    </a:lnTo>
                    <a:lnTo>
                      <a:pt x="36" y="41"/>
                    </a:lnTo>
                    <a:lnTo>
                      <a:pt x="41" y="38"/>
                    </a:lnTo>
                    <a:lnTo>
                      <a:pt x="45" y="32"/>
                    </a:lnTo>
                    <a:lnTo>
                      <a:pt x="47" y="26"/>
                    </a:lnTo>
                    <a:lnTo>
                      <a:pt x="47" y="26"/>
                    </a:lnTo>
                    <a:lnTo>
                      <a:pt x="45" y="19"/>
                    </a:lnTo>
                    <a:lnTo>
                      <a:pt x="41" y="14"/>
                    </a:lnTo>
                    <a:lnTo>
                      <a:pt x="36" y="10"/>
                    </a:lnTo>
                    <a:lnTo>
                      <a:pt x="29" y="8"/>
                    </a:lnTo>
                    <a:close/>
                    <a:moveTo>
                      <a:pt x="29" y="52"/>
                    </a:moveTo>
                    <a:lnTo>
                      <a:pt x="29" y="52"/>
                    </a:lnTo>
                    <a:lnTo>
                      <a:pt x="23" y="51"/>
                    </a:lnTo>
                    <a:lnTo>
                      <a:pt x="17" y="49"/>
                    </a:lnTo>
                    <a:lnTo>
                      <a:pt x="13" y="48"/>
                    </a:lnTo>
                    <a:lnTo>
                      <a:pt x="9" y="44"/>
                    </a:lnTo>
                    <a:lnTo>
                      <a:pt x="6" y="41"/>
                    </a:lnTo>
                    <a:lnTo>
                      <a:pt x="3" y="36"/>
                    </a:lnTo>
                    <a:lnTo>
                      <a:pt x="1" y="30"/>
                    </a:lnTo>
                    <a:lnTo>
                      <a:pt x="0" y="26"/>
                    </a:lnTo>
                    <a:lnTo>
                      <a:pt x="0" y="26"/>
                    </a:lnTo>
                    <a:lnTo>
                      <a:pt x="1" y="20"/>
                    </a:lnTo>
                    <a:lnTo>
                      <a:pt x="3" y="16"/>
                    </a:lnTo>
                    <a:lnTo>
                      <a:pt x="6" y="11"/>
                    </a:lnTo>
                    <a:lnTo>
                      <a:pt x="9" y="7"/>
                    </a:lnTo>
                    <a:lnTo>
                      <a:pt x="13" y="4"/>
                    </a:lnTo>
                    <a:lnTo>
                      <a:pt x="17" y="1"/>
                    </a:lnTo>
                    <a:lnTo>
                      <a:pt x="23" y="0"/>
                    </a:lnTo>
                    <a:lnTo>
                      <a:pt x="29" y="0"/>
                    </a:lnTo>
                    <a:lnTo>
                      <a:pt x="29" y="0"/>
                    </a:lnTo>
                    <a:lnTo>
                      <a:pt x="35" y="0"/>
                    </a:lnTo>
                    <a:lnTo>
                      <a:pt x="39" y="1"/>
                    </a:lnTo>
                    <a:lnTo>
                      <a:pt x="45" y="4"/>
                    </a:lnTo>
                    <a:lnTo>
                      <a:pt x="50" y="7"/>
                    </a:lnTo>
                    <a:lnTo>
                      <a:pt x="53" y="11"/>
                    </a:lnTo>
                    <a:lnTo>
                      <a:pt x="56" y="16"/>
                    </a:lnTo>
                    <a:lnTo>
                      <a:pt x="57" y="20"/>
                    </a:lnTo>
                    <a:lnTo>
                      <a:pt x="57" y="26"/>
                    </a:lnTo>
                    <a:lnTo>
                      <a:pt x="57" y="26"/>
                    </a:lnTo>
                    <a:lnTo>
                      <a:pt x="57" y="30"/>
                    </a:lnTo>
                    <a:lnTo>
                      <a:pt x="56" y="36"/>
                    </a:lnTo>
                    <a:lnTo>
                      <a:pt x="53" y="41"/>
                    </a:lnTo>
                    <a:lnTo>
                      <a:pt x="50" y="44"/>
                    </a:lnTo>
                    <a:lnTo>
                      <a:pt x="45" y="48"/>
                    </a:lnTo>
                    <a:lnTo>
                      <a:pt x="39" y="49"/>
                    </a:lnTo>
                    <a:lnTo>
                      <a:pt x="35" y="51"/>
                    </a:lnTo>
                    <a:lnTo>
                      <a:pt x="29" y="52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0" name="Freeform 72"/>
              <p:cNvSpPr>
                <a:spLocks noEditPoints="1"/>
              </p:cNvSpPr>
              <p:nvPr/>
            </p:nvSpPr>
            <p:spPr bwMode="auto">
              <a:xfrm>
                <a:off x="1185863" y="3665539"/>
                <a:ext cx="90488" cy="82550"/>
              </a:xfrm>
              <a:custGeom>
                <a:avLst/>
                <a:gdLst>
                  <a:gd name="T0" fmla="*/ 28 w 57"/>
                  <a:gd name="T1" fmla="*/ 8 h 52"/>
                  <a:gd name="T2" fmla="*/ 28 w 57"/>
                  <a:gd name="T3" fmla="*/ 8 h 52"/>
                  <a:gd name="T4" fmla="*/ 22 w 57"/>
                  <a:gd name="T5" fmla="*/ 10 h 52"/>
                  <a:gd name="T6" fmla="*/ 16 w 57"/>
                  <a:gd name="T7" fmla="*/ 14 h 52"/>
                  <a:gd name="T8" fmla="*/ 12 w 57"/>
                  <a:gd name="T9" fmla="*/ 19 h 52"/>
                  <a:gd name="T10" fmla="*/ 10 w 57"/>
                  <a:gd name="T11" fmla="*/ 26 h 52"/>
                  <a:gd name="T12" fmla="*/ 10 w 57"/>
                  <a:gd name="T13" fmla="*/ 26 h 52"/>
                  <a:gd name="T14" fmla="*/ 12 w 57"/>
                  <a:gd name="T15" fmla="*/ 32 h 52"/>
                  <a:gd name="T16" fmla="*/ 16 w 57"/>
                  <a:gd name="T17" fmla="*/ 38 h 52"/>
                  <a:gd name="T18" fmla="*/ 22 w 57"/>
                  <a:gd name="T19" fmla="*/ 41 h 52"/>
                  <a:gd name="T20" fmla="*/ 28 w 57"/>
                  <a:gd name="T21" fmla="*/ 42 h 52"/>
                  <a:gd name="T22" fmla="*/ 28 w 57"/>
                  <a:gd name="T23" fmla="*/ 42 h 52"/>
                  <a:gd name="T24" fmla="*/ 35 w 57"/>
                  <a:gd name="T25" fmla="*/ 41 h 52"/>
                  <a:gd name="T26" fmla="*/ 41 w 57"/>
                  <a:gd name="T27" fmla="*/ 38 h 52"/>
                  <a:gd name="T28" fmla="*/ 45 w 57"/>
                  <a:gd name="T29" fmla="*/ 32 h 52"/>
                  <a:gd name="T30" fmla="*/ 47 w 57"/>
                  <a:gd name="T31" fmla="*/ 26 h 52"/>
                  <a:gd name="T32" fmla="*/ 47 w 57"/>
                  <a:gd name="T33" fmla="*/ 26 h 52"/>
                  <a:gd name="T34" fmla="*/ 45 w 57"/>
                  <a:gd name="T35" fmla="*/ 19 h 52"/>
                  <a:gd name="T36" fmla="*/ 41 w 57"/>
                  <a:gd name="T37" fmla="*/ 14 h 52"/>
                  <a:gd name="T38" fmla="*/ 35 w 57"/>
                  <a:gd name="T39" fmla="*/ 10 h 52"/>
                  <a:gd name="T40" fmla="*/ 28 w 57"/>
                  <a:gd name="T41" fmla="*/ 8 h 52"/>
                  <a:gd name="T42" fmla="*/ 28 w 57"/>
                  <a:gd name="T43" fmla="*/ 52 h 52"/>
                  <a:gd name="T44" fmla="*/ 28 w 57"/>
                  <a:gd name="T45" fmla="*/ 52 h 52"/>
                  <a:gd name="T46" fmla="*/ 22 w 57"/>
                  <a:gd name="T47" fmla="*/ 51 h 52"/>
                  <a:gd name="T48" fmla="*/ 17 w 57"/>
                  <a:gd name="T49" fmla="*/ 49 h 52"/>
                  <a:gd name="T50" fmla="*/ 12 w 57"/>
                  <a:gd name="T51" fmla="*/ 48 h 52"/>
                  <a:gd name="T52" fmla="*/ 9 w 57"/>
                  <a:gd name="T53" fmla="*/ 44 h 52"/>
                  <a:gd name="T54" fmla="*/ 4 w 57"/>
                  <a:gd name="T55" fmla="*/ 41 h 52"/>
                  <a:gd name="T56" fmla="*/ 1 w 57"/>
                  <a:gd name="T57" fmla="*/ 36 h 52"/>
                  <a:gd name="T58" fmla="*/ 0 w 57"/>
                  <a:gd name="T59" fmla="*/ 30 h 52"/>
                  <a:gd name="T60" fmla="*/ 0 w 57"/>
                  <a:gd name="T61" fmla="*/ 26 h 52"/>
                  <a:gd name="T62" fmla="*/ 0 w 57"/>
                  <a:gd name="T63" fmla="*/ 26 h 52"/>
                  <a:gd name="T64" fmla="*/ 0 w 57"/>
                  <a:gd name="T65" fmla="*/ 20 h 52"/>
                  <a:gd name="T66" fmla="*/ 1 w 57"/>
                  <a:gd name="T67" fmla="*/ 16 h 52"/>
                  <a:gd name="T68" fmla="*/ 4 w 57"/>
                  <a:gd name="T69" fmla="*/ 11 h 52"/>
                  <a:gd name="T70" fmla="*/ 9 w 57"/>
                  <a:gd name="T71" fmla="*/ 7 h 52"/>
                  <a:gd name="T72" fmla="*/ 12 w 57"/>
                  <a:gd name="T73" fmla="*/ 4 h 52"/>
                  <a:gd name="T74" fmla="*/ 17 w 57"/>
                  <a:gd name="T75" fmla="*/ 1 h 52"/>
                  <a:gd name="T76" fmla="*/ 22 w 57"/>
                  <a:gd name="T77" fmla="*/ 0 h 52"/>
                  <a:gd name="T78" fmla="*/ 28 w 57"/>
                  <a:gd name="T79" fmla="*/ 0 h 52"/>
                  <a:gd name="T80" fmla="*/ 28 w 57"/>
                  <a:gd name="T81" fmla="*/ 0 h 52"/>
                  <a:gd name="T82" fmla="*/ 34 w 57"/>
                  <a:gd name="T83" fmla="*/ 0 h 52"/>
                  <a:gd name="T84" fmla="*/ 39 w 57"/>
                  <a:gd name="T85" fmla="*/ 1 h 52"/>
                  <a:gd name="T86" fmla="*/ 44 w 57"/>
                  <a:gd name="T87" fmla="*/ 4 h 52"/>
                  <a:gd name="T88" fmla="*/ 48 w 57"/>
                  <a:gd name="T89" fmla="*/ 7 h 52"/>
                  <a:gd name="T90" fmla="*/ 53 w 57"/>
                  <a:gd name="T91" fmla="*/ 11 h 52"/>
                  <a:gd name="T92" fmla="*/ 54 w 57"/>
                  <a:gd name="T93" fmla="*/ 16 h 52"/>
                  <a:gd name="T94" fmla="*/ 56 w 57"/>
                  <a:gd name="T95" fmla="*/ 20 h 52"/>
                  <a:gd name="T96" fmla="*/ 57 w 57"/>
                  <a:gd name="T97" fmla="*/ 26 h 52"/>
                  <a:gd name="T98" fmla="*/ 57 w 57"/>
                  <a:gd name="T99" fmla="*/ 26 h 52"/>
                  <a:gd name="T100" fmla="*/ 56 w 57"/>
                  <a:gd name="T101" fmla="*/ 30 h 52"/>
                  <a:gd name="T102" fmla="*/ 54 w 57"/>
                  <a:gd name="T103" fmla="*/ 36 h 52"/>
                  <a:gd name="T104" fmla="*/ 53 w 57"/>
                  <a:gd name="T105" fmla="*/ 41 h 52"/>
                  <a:gd name="T106" fmla="*/ 48 w 57"/>
                  <a:gd name="T107" fmla="*/ 44 h 52"/>
                  <a:gd name="T108" fmla="*/ 44 w 57"/>
                  <a:gd name="T109" fmla="*/ 48 h 52"/>
                  <a:gd name="T110" fmla="*/ 39 w 57"/>
                  <a:gd name="T111" fmla="*/ 49 h 52"/>
                  <a:gd name="T112" fmla="*/ 34 w 57"/>
                  <a:gd name="T113" fmla="*/ 51 h 52"/>
                  <a:gd name="T114" fmla="*/ 28 w 57"/>
                  <a:gd name="T115" fmla="*/ 5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57" h="52">
                    <a:moveTo>
                      <a:pt x="28" y="8"/>
                    </a:moveTo>
                    <a:lnTo>
                      <a:pt x="28" y="8"/>
                    </a:lnTo>
                    <a:lnTo>
                      <a:pt x="22" y="10"/>
                    </a:lnTo>
                    <a:lnTo>
                      <a:pt x="16" y="14"/>
                    </a:lnTo>
                    <a:lnTo>
                      <a:pt x="12" y="19"/>
                    </a:lnTo>
                    <a:lnTo>
                      <a:pt x="10" y="26"/>
                    </a:lnTo>
                    <a:lnTo>
                      <a:pt x="10" y="26"/>
                    </a:lnTo>
                    <a:lnTo>
                      <a:pt x="12" y="32"/>
                    </a:lnTo>
                    <a:lnTo>
                      <a:pt x="16" y="38"/>
                    </a:lnTo>
                    <a:lnTo>
                      <a:pt x="22" y="41"/>
                    </a:lnTo>
                    <a:lnTo>
                      <a:pt x="28" y="42"/>
                    </a:lnTo>
                    <a:lnTo>
                      <a:pt x="28" y="42"/>
                    </a:lnTo>
                    <a:lnTo>
                      <a:pt x="35" y="41"/>
                    </a:lnTo>
                    <a:lnTo>
                      <a:pt x="41" y="38"/>
                    </a:lnTo>
                    <a:lnTo>
                      <a:pt x="45" y="32"/>
                    </a:lnTo>
                    <a:lnTo>
                      <a:pt x="47" y="26"/>
                    </a:lnTo>
                    <a:lnTo>
                      <a:pt x="47" y="26"/>
                    </a:lnTo>
                    <a:lnTo>
                      <a:pt x="45" y="19"/>
                    </a:lnTo>
                    <a:lnTo>
                      <a:pt x="41" y="14"/>
                    </a:lnTo>
                    <a:lnTo>
                      <a:pt x="35" y="10"/>
                    </a:lnTo>
                    <a:lnTo>
                      <a:pt x="28" y="8"/>
                    </a:lnTo>
                    <a:close/>
                    <a:moveTo>
                      <a:pt x="28" y="52"/>
                    </a:moveTo>
                    <a:lnTo>
                      <a:pt x="28" y="52"/>
                    </a:lnTo>
                    <a:lnTo>
                      <a:pt x="22" y="51"/>
                    </a:lnTo>
                    <a:lnTo>
                      <a:pt x="17" y="49"/>
                    </a:lnTo>
                    <a:lnTo>
                      <a:pt x="12" y="48"/>
                    </a:lnTo>
                    <a:lnTo>
                      <a:pt x="9" y="44"/>
                    </a:lnTo>
                    <a:lnTo>
                      <a:pt x="4" y="41"/>
                    </a:lnTo>
                    <a:lnTo>
                      <a:pt x="1" y="36"/>
                    </a:lnTo>
                    <a:lnTo>
                      <a:pt x="0" y="30"/>
                    </a:lnTo>
                    <a:lnTo>
                      <a:pt x="0" y="26"/>
                    </a:lnTo>
                    <a:lnTo>
                      <a:pt x="0" y="26"/>
                    </a:lnTo>
                    <a:lnTo>
                      <a:pt x="0" y="20"/>
                    </a:lnTo>
                    <a:lnTo>
                      <a:pt x="1" y="16"/>
                    </a:lnTo>
                    <a:lnTo>
                      <a:pt x="4" y="11"/>
                    </a:lnTo>
                    <a:lnTo>
                      <a:pt x="9" y="7"/>
                    </a:lnTo>
                    <a:lnTo>
                      <a:pt x="12" y="4"/>
                    </a:lnTo>
                    <a:lnTo>
                      <a:pt x="17" y="1"/>
                    </a:lnTo>
                    <a:lnTo>
                      <a:pt x="22" y="0"/>
                    </a:lnTo>
                    <a:lnTo>
                      <a:pt x="28" y="0"/>
                    </a:lnTo>
                    <a:lnTo>
                      <a:pt x="28" y="0"/>
                    </a:lnTo>
                    <a:lnTo>
                      <a:pt x="34" y="0"/>
                    </a:lnTo>
                    <a:lnTo>
                      <a:pt x="39" y="1"/>
                    </a:lnTo>
                    <a:lnTo>
                      <a:pt x="44" y="4"/>
                    </a:lnTo>
                    <a:lnTo>
                      <a:pt x="48" y="7"/>
                    </a:lnTo>
                    <a:lnTo>
                      <a:pt x="53" y="11"/>
                    </a:lnTo>
                    <a:lnTo>
                      <a:pt x="54" y="16"/>
                    </a:lnTo>
                    <a:lnTo>
                      <a:pt x="56" y="20"/>
                    </a:lnTo>
                    <a:lnTo>
                      <a:pt x="57" y="26"/>
                    </a:lnTo>
                    <a:lnTo>
                      <a:pt x="57" y="26"/>
                    </a:lnTo>
                    <a:lnTo>
                      <a:pt x="56" y="30"/>
                    </a:lnTo>
                    <a:lnTo>
                      <a:pt x="54" y="36"/>
                    </a:lnTo>
                    <a:lnTo>
                      <a:pt x="53" y="41"/>
                    </a:lnTo>
                    <a:lnTo>
                      <a:pt x="48" y="44"/>
                    </a:lnTo>
                    <a:lnTo>
                      <a:pt x="44" y="48"/>
                    </a:lnTo>
                    <a:lnTo>
                      <a:pt x="39" y="49"/>
                    </a:lnTo>
                    <a:lnTo>
                      <a:pt x="34" y="51"/>
                    </a:lnTo>
                    <a:lnTo>
                      <a:pt x="28" y="52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1" name="Freeform 75"/>
              <p:cNvSpPr>
                <a:spLocks noEditPoints="1"/>
              </p:cNvSpPr>
              <p:nvPr/>
            </p:nvSpPr>
            <p:spPr bwMode="auto">
              <a:xfrm>
                <a:off x="1044575" y="3740151"/>
                <a:ext cx="90488" cy="82550"/>
              </a:xfrm>
              <a:custGeom>
                <a:avLst/>
                <a:gdLst>
                  <a:gd name="T0" fmla="*/ 27 w 57"/>
                  <a:gd name="T1" fmla="*/ 10 h 52"/>
                  <a:gd name="T2" fmla="*/ 27 w 57"/>
                  <a:gd name="T3" fmla="*/ 10 h 52"/>
                  <a:gd name="T4" fmla="*/ 22 w 57"/>
                  <a:gd name="T5" fmla="*/ 11 h 52"/>
                  <a:gd name="T6" fmla="*/ 16 w 57"/>
                  <a:gd name="T7" fmla="*/ 14 h 52"/>
                  <a:gd name="T8" fmla="*/ 11 w 57"/>
                  <a:gd name="T9" fmla="*/ 20 h 52"/>
                  <a:gd name="T10" fmla="*/ 10 w 57"/>
                  <a:gd name="T11" fmla="*/ 26 h 52"/>
                  <a:gd name="T12" fmla="*/ 10 w 57"/>
                  <a:gd name="T13" fmla="*/ 26 h 52"/>
                  <a:gd name="T14" fmla="*/ 11 w 57"/>
                  <a:gd name="T15" fmla="*/ 33 h 52"/>
                  <a:gd name="T16" fmla="*/ 16 w 57"/>
                  <a:gd name="T17" fmla="*/ 38 h 52"/>
                  <a:gd name="T18" fmla="*/ 22 w 57"/>
                  <a:gd name="T19" fmla="*/ 42 h 52"/>
                  <a:gd name="T20" fmla="*/ 27 w 57"/>
                  <a:gd name="T21" fmla="*/ 43 h 52"/>
                  <a:gd name="T22" fmla="*/ 27 w 57"/>
                  <a:gd name="T23" fmla="*/ 43 h 52"/>
                  <a:gd name="T24" fmla="*/ 35 w 57"/>
                  <a:gd name="T25" fmla="*/ 42 h 52"/>
                  <a:gd name="T26" fmla="*/ 41 w 57"/>
                  <a:gd name="T27" fmla="*/ 38 h 52"/>
                  <a:gd name="T28" fmla="*/ 45 w 57"/>
                  <a:gd name="T29" fmla="*/ 33 h 52"/>
                  <a:gd name="T30" fmla="*/ 46 w 57"/>
                  <a:gd name="T31" fmla="*/ 26 h 52"/>
                  <a:gd name="T32" fmla="*/ 46 w 57"/>
                  <a:gd name="T33" fmla="*/ 26 h 52"/>
                  <a:gd name="T34" fmla="*/ 45 w 57"/>
                  <a:gd name="T35" fmla="*/ 20 h 52"/>
                  <a:gd name="T36" fmla="*/ 41 w 57"/>
                  <a:gd name="T37" fmla="*/ 14 h 52"/>
                  <a:gd name="T38" fmla="*/ 35 w 57"/>
                  <a:gd name="T39" fmla="*/ 11 h 52"/>
                  <a:gd name="T40" fmla="*/ 27 w 57"/>
                  <a:gd name="T41" fmla="*/ 10 h 52"/>
                  <a:gd name="T42" fmla="*/ 27 w 57"/>
                  <a:gd name="T43" fmla="*/ 52 h 52"/>
                  <a:gd name="T44" fmla="*/ 27 w 57"/>
                  <a:gd name="T45" fmla="*/ 52 h 52"/>
                  <a:gd name="T46" fmla="*/ 23 w 57"/>
                  <a:gd name="T47" fmla="*/ 52 h 52"/>
                  <a:gd name="T48" fmla="*/ 17 w 57"/>
                  <a:gd name="T49" fmla="*/ 51 h 52"/>
                  <a:gd name="T50" fmla="*/ 13 w 57"/>
                  <a:gd name="T51" fmla="*/ 48 h 52"/>
                  <a:gd name="T52" fmla="*/ 8 w 57"/>
                  <a:gd name="T53" fmla="*/ 45 h 52"/>
                  <a:gd name="T54" fmla="*/ 4 w 57"/>
                  <a:gd name="T55" fmla="*/ 41 h 52"/>
                  <a:gd name="T56" fmla="*/ 1 w 57"/>
                  <a:gd name="T57" fmla="*/ 36 h 52"/>
                  <a:gd name="T58" fmla="*/ 0 w 57"/>
                  <a:gd name="T59" fmla="*/ 32 h 52"/>
                  <a:gd name="T60" fmla="*/ 0 w 57"/>
                  <a:gd name="T61" fmla="*/ 26 h 52"/>
                  <a:gd name="T62" fmla="*/ 0 w 57"/>
                  <a:gd name="T63" fmla="*/ 26 h 52"/>
                  <a:gd name="T64" fmla="*/ 0 w 57"/>
                  <a:gd name="T65" fmla="*/ 22 h 52"/>
                  <a:gd name="T66" fmla="*/ 1 w 57"/>
                  <a:gd name="T67" fmla="*/ 16 h 52"/>
                  <a:gd name="T68" fmla="*/ 4 w 57"/>
                  <a:gd name="T69" fmla="*/ 11 h 52"/>
                  <a:gd name="T70" fmla="*/ 8 w 57"/>
                  <a:gd name="T71" fmla="*/ 8 h 52"/>
                  <a:gd name="T72" fmla="*/ 13 w 57"/>
                  <a:gd name="T73" fmla="*/ 4 h 52"/>
                  <a:gd name="T74" fmla="*/ 17 w 57"/>
                  <a:gd name="T75" fmla="*/ 2 h 52"/>
                  <a:gd name="T76" fmla="*/ 23 w 57"/>
                  <a:gd name="T77" fmla="*/ 1 h 52"/>
                  <a:gd name="T78" fmla="*/ 27 w 57"/>
                  <a:gd name="T79" fmla="*/ 0 h 52"/>
                  <a:gd name="T80" fmla="*/ 27 w 57"/>
                  <a:gd name="T81" fmla="*/ 0 h 52"/>
                  <a:gd name="T82" fmla="*/ 33 w 57"/>
                  <a:gd name="T83" fmla="*/ 1 h 52"/>
                  <a:gd name="T84" fmla="*/ 39 w 57"/>
                  <a:gd name="T85" fmla="*/ 2 h 52"/>
                  <a:gd name="T86" fmla="*/ 44 w 57"/>
                  <a:gd name="T87" fmla="*/ 4 h 52"/>
                  <a:gd name="T88" fmla="*/ 48 w 57"/>
                  <a:gd name="T89" fmla="*/ 8 h 52"/>
                  <a:gd name="T90" fmla="*/ 52 w 57"/>
                  <a:gd name="T91" fmla="*/ 11 h 52"/>
                  <a:gd name="T92" fmla="*/ 54 w 57"/>
                  <a:gd name="T93" fmla="*/ 16 h 52"/>
                  <a:gd name="T94" fmla="*/ 57 w 57"/>
                  <a:gd name="T95" fmla="*/ 22 h 52"/>
                  <a:gd name="T96" fmla="*/ 57 w 57"/>
                  <a:gd name="T97" fmla="*/ 26 h 52"/>
                  <a:gd name="T98" fmla="*/ 57 w 57"/>
                  <a:gd name="T99" fmla="*/ 26 h 52"/>
                  <a:gd name="T100" fmla="*/ 57 w 57"/>
                  <a:gd name="T101" fmla="*/ 32 h 52"/>
                  <a:gd name="T102" fmla="*/ 54 w 57"/>
                  <a:gd name="T103" fmla="*/ 36 h 52"/>
                  <a:gd name="T104" fmla="*/ 52 w 57"/>
                  <a:gd name="T105" fmla="*/ 41 h 52"/>
                  <a:gd name="T106" fmla="*/ 48 w 57"/>
                  <a:gd name="T107" fmla="*/ 45 h 52"/>
                  <a:gd name="T108" fmla="*/ 44 w 57"/>
                  <a:gd name="T109" fmla="*/ 48 h 52"/>
                  <a:gd name="T110" fmla="*/ 39 w 57"/>
                  <a:gd name="T111" fmla="*/ 51 h 52"/>
                  <a:gd name="T112" fmla="*/ 33 w 57"/>
                  <a:gd name="T113" fmla="*/ 52 h 52"/>
                  <a:gd name="T114" fmla="*/ 27 w 57"/>
                  <a:gd name="T115" fmla="*/ 5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57" h="52">
                    <a:moveTo>
                      <a:pt x="27" y="10"/>
                    </a:moveTo>
                    <a:lnTo>
                      <a:pt x="27" y="10"/>
                    </a:lnTo>
                    <a:lnTo>
                      <a:pt x="22" y="11"/>
                    </a:lnTo>
                    <a:lnTo>
                      <a:pt x="16" y="14"/>
                    </a:lnTo>
                    <a:lnTo>
                      <a:pt x="11" y="20"/>
                    </a:lnTo>
                    <a:lnTo>
                      <a:pt x="10" y="26"/>
                    </a:lnTo>
                    <a:lnTo>
                      <a:pt x="10" y="26"/>
                    </a:lnTo>
                    <a:lnTo>
                      <a:pt x="11" y="33"/>
                    </a:lnTo>
                    <a:lnTo>
                      <a:pt x="16" y="38"/>
                    </a:lnTo>
                    <a:lnTo>
                      <a:pt x="22" y="42"/>
                    </a:lnTo>
                    <a:lnTo>
                      <a:pt x="27" y="43"/>
                    </a:lnTo>
                    <a:lnTo>
                      <a:pt x="27" y="43"/>
                    </a:lnTo>
                    <a:lnTo>
                      <a:pt x="35" y="42"/>
                    </a:lnTo>
                    <a:lnTo>
                      <a:pt x="41" y="38"/>
                    </a:lnTo>
                    <a:lnTo>
                      <a:pt x="45" y="33"/>
                    </a:lnTo>
                    <a:lnTo>
                      <a:pt x="46" y="26"/>
                    </a:lnTo>
                    <a:lnTo>
                      <a:pt x="46" y="26"/>
                    </a:lnTo>
                    <a:lnTo>
                      <a:pt x="45" y="20"/>
                    </a:lnTo>
                    <a:lnTo>
                      <a:pt x="41" y="14"/>
                    </a:lnTo>
                    <a:lnTo>
                      <a:pt x="35" y="11"/>
                    </a:lnTo>
                    <a:lnTo>
                      <a:pt x="27" y="10"/>
                    </a:lnTo>
                    <a:close/>
                    <a:moveTo>
                      <a:pt x="27" y="52"/>
                    </a:moveTo>
                    <a:lnTo>
                      <a:pt x="27" y="52"/>
                    </a:lnTo>
                    <a:lnTo>
                      <a:pt x="23" y="52"/>
                    </a:lnTo>
                    <a:lnTo>
                      <a:pt x="17" y="51"/>
                    </a:lnTo>
                    <a:lnTo>
                      <a:pt x="13" y="48"/>
                    </a:lnTo>
                    <a:lnTo>
                      <a:pt x="8" y="45"/>
                    </a:lnTo>
                    <a:lnTo>
                      <a:pt x="4" y="41"/>
                    </a:lnTo>
                    <a:lnTo>
                      <a:pt x="1" y="36"/>
                    </a:lnTo>
                    <a:lnTo>
                      <a:pt x="0" y="32"/>
                    </a:lnTo>
                    <a:lnTo>
                      <a:pt x="0" y="26"/>
                    </a:lnTo>
                    <a:lnTo>
                      <a:pt x="0" y="26"/>
                    </a:lnTo>
                    <a:lnTo>
                      <a:pt x="0" y="22"/>
                    </a:lnTo>
                    <a:lnTo>
                      <a:pt x="1" y="16"/>
                    </a:lnTo>
                    <a:lnTo>
                      <a:pt x="4" y="11"/>
                    </a:lnTo>
                    <a:lnTo>
                      <a:pt x="8" y="8"/>
                    </a:lnTo>
                    <a:lnTo>
                      <a:pt x="13" y="4"/>
                    </a:lnTo>
                    <a:lnTo>
                      <a:pt x="17" y="2"/>
                    </a:lnTo>
                    <a:lnTo>
                      <a:pt x="23" y="1"/>
                    </a:lnTo>
                    <a:lnTo>
                      <a:pt x="27" y="0"/>
                    </a:lnTo>
                    <a:lnTo>
                      <a:pt x="27" y="0"/>
                    </a:lnTo>
                    <a:lnTo>
                      <a:pt x="33" y="1"/>
                    </a:lnTo>
                    <a:lnTo>
                      <a:pt x="39" y="2"/>
                    </a:lnTo>
                    <a:lnTo>
                      <a:pt x="44" y="4"/>
                    </a:lnTo>
                    <a:lnTo>
                      <a:pt x="48" y="8"/>
                    </a:lnTo>
                    <a:lnTo>
                      <a:pt x="52" y="11"/>
                    </a:lnTo>
                    <a:lnTo>
                      <a:pt x="54" y="16"/>
                    </a:lnTo>
                    <a:lnTo>
                      <a:pt x="57" y="22"/>
                    </a:lnTo>
                    <a:lnTo>
                      <a:pt x="57" y="26"/>
                    </a:lnTo>
                    <a:lnTo>
                      <a:pt x="57" y="26"/>
                    </a:lnTo>
                    <a:lnTo>
                      <a:pt x="57" y="32"/>
                    </a:lnTo>
                    <a:lnTo>
                      <a:pt x="54" y="36"/>
                    </a:lnTo>
                    <a:lnTo>
                      <a:pt x="52" y="41"/>
                    </a:lnTo>
                    <a:lnTo>
                      <a:pt x="48" y="45"/>
                    </a:lnTo>
                    <a:lnTo>
                      <a:pt x="44" y="48"/>
                    </a:lnTo>
                    <a:lnTo>
                      <a:pt x="39" y="51"/>
                    </a:lnTo>
                    <a:lnTo>
                      <a:pt x="33" y="52"/>
                    </a:lnTo>
                    <a:lnTo>
                      <a:pt x="27" y="52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2" name="Freeform 78"/>
              <p:cNvSpPr>
                <a:spLocks noEditPoints="1"/>
              </p:cNvSpPr>
              <p:nvPr/>
            </p:nvSpPr>
            <p:spPr bwMode="auto">
              <a:xfrm>
                <a:off x="1139825" y="3740151"/>
                <a:ext cx="90488" cy="82550"/>
              </a:xfrm>
              <a:custGeom>
                <a:avLst/>
                <a:gdLst>
                  <a:gd name="T0" fmla="*/ 27 w 57"/>
                  <a:gd name="T1" fmla="*/ 10 h 52"/>
                  <a:gd name="T2" fmla="*/ 27 w 57"/>
                  <a:gd name="T3" fmla="*/ 10 h 52"/>
                  <a:gd name="T4" fmla="*/ 20 w 57"/>
                  <a:gd name="T5" fmla="*/ 11 h 52"/>
                  <a:gd name="T6" fmla="*/ 14 w 57"/>
                  <a:gd name="T7" fmla="*/ 14 h 52"/>
                  <a:gd name="T8" fmla="*/ 11 w 57"/>
                  <a:gd name="T9" fmla="*/ 20 h 52"/>
                  <a:gd name="T10" fmla="*/ 10 w 57"/>
                  <a:gd name="T11" fmla="*/ 26 h 52"/>
                  <a:gd name="T12" fmla="*/ 10 w 57"/>
                  <a:gd name="T13" fmla="*/ 26 h 52"/>
                  <a:gd name="T14" fmla="*/ 11 w 57"/>
                  <a:gd name="T15" fmla="*/ 33 h 52"/>
                  <a:gd name="T16" fmla="*/ 14 w 57"/>
                  <a:gd name="T17" fmla="*/ 38 h 52"/>
                  <a:gd name="T18" fmla="*/ 20 w 57"/>
                  <a:gd name="T19" fmla="*/ 42 h 52"/>
                  <a:gd name="T20" fmla="*/ 27 w 57"/>
                  <a:gd name="T21" fmla="*/ 43 h 52"/>
                  <a:gd name="T22" fmla="*/ 27 w 57"/>
                  <a:gd name="T23" fmla="*/ 43 h 52"/>
                  <a:gd name="T24" fmla="*/ 35 w 57"/>
                  <a:gd name="T25" fmla="*/ 42 h 52"/>
                  <a:gd name="T26" fmla="*/ 41 w 57"/>
                  <a:gd name="T27" fmla="*/ 38 h 52"/>
                  <a:gd name="T28" fmla="*/ 44 w 57"/>
                  <a:gd name="T29" fmla="*/ 33 h 52"/>
                  <a:gd name="T30" fmla="*/ 45 w 57"/>
                  <a:gd name="T31" fmla="*/ 26 h 52"/>
                  <a:gd name="T32" fmla="*/ 45 w 57"/>
                  <a:gd name="T33" fmla="*/ 26 h 52"/>
                  <a:gd name="T34" fmla="*/ 44 w 57"/>
                  <a:gd name="T35" fmla="*/ 20 h 52"/>
                  <a:gd name="T36" fmla="*/ 41 w 57"/>
                  <a:gd name="T37" fmla="*/ 14 h 52"/>
                  <a:gd name="T38" fmla="*/ 35 w 57"/>
                  <a:gd name="T39" fmla="*/ 11 h 52"/>
                  <a:gd name="T40" fmla="*/ 27 w 57"/>
                  <a:gd name="T41" fmla="*/ 10 h 52"/>
                  <a:gd name="T42" fmla="*/ 27 w 57"/>
                  <a:gd name="T43" fmla="*/ 52 h 52"/>
                  <a:gd name="T44" fmla="*/ 27 w 57"/>
                  <a:gd name="T45" fmla="*/ 52 h 52"/>
                  <a:gd name="T46" fmla="*/ 22 w 57"/>
                  <a:gd name="T47" fmla="*/ 52 h 52"/>
                  <a:gd name="T48" fmla="*/ 16 w 57"/>
                  <a:gd name="T49" fmla="*/ 51 h 52"/>
                  <a:gd name="T50" fmla="*/ 11 w 57"/>
                  <a:gd name="T51" fmla="*/ 48 h 52"/>
                  <a:gd name="T52" fmla="*/ 7 w 57"/>
                  <a:gd name="T53" fmla="*/ 45 h 52"/>
                  <a:gd name="T54" fmla="*/ 4 w 57"/>
                  <a:gd name="T55" fmla="*/ 41 h 52"/>
                  <a:gd name="T56" fmla="*/ 1 w 57"/>
                  <a:gd name="T57" fmla="*/ 36 h 52"/>
                  <a:gd name="T58" fmla="*/ 0 w 57"/>
                  <a:gd name="T59" fmla="*/ 32 h 52"/>
                  <a:gd name="T60" fmla="*/ 0 w 57"/>
                  <a:gd name="T61" fmla="*/ 26 h 52"/>
                  <a:gd name="T62" fmla="*/ 0 w 57"/>
                  <a:gd name="T63" fmla="*/ 26 h 52"/>
                  <a:gd name="T64" fmla="*/ 0 w 57"/>
                  <a:gd name="T65" fmla="*/ 22 h 52"/>
                  <a:gd name="T66" fmla="*/ 1 w 57"/>
                  <a:gd name="T67" fmla="*/ 16 h 52"/>
                  <a:gd name="T68" fmla="*/ 4 w 57"/>
                  <a:gd name="T69" fmla="*/ 11 h 52"/>
                  <a:gd name="T70" fmla="*/ 7 w 57"/>
                  <a:gd name="T71" fmla="*/ 8 h 52"/>
                  <a:gd name="T72" fmla="*/ 11 w 57"/>
                  <a:gd name="T73" fmla="*/ 4 h 52"/>
                  <a:gd name="T74" fmla="*/ 16 w 57"/>
                  <a:gd name="T75" fmla="*/ 2 h 52"/>
                  <a:gd name="T76" fmla="*/ 22 w 57"/>
                  <a:gd name="T77" fmla="*/ 1 h 52"/>
                  <a:gd name="T78" fmla="*/ 27 w 57"/>
                  <a:gd name="T79" fmla="*/ 0 h 52"/>
                  <a:gd name="T80" fmla="*/ 27 w 57"/>
                  <a:gd name="T81" fmla="*/ 0 h 52"/>
                  <a:gd name="T82" fmla="*/ 33 w 57"/>
                  <a:gd name="T83" fmla="*/ 1 h 52"/>
                  <a:gd name="T84" fmla="*/ 39 w 57"/>
                  <a:gd name="T85" fmla="*/ 2 h 52"/>
                  <a:gd name="T86" fmla="*/ 44 w 57"/>
                  <a:gd name="T87" fmla="*/ 4 h 52"/>
                  <a:gd name="T88" fmla="*/ 48 w 57"/>
                  <a:gd name="T89" fmla="*/ 8 h 52"/>
                  <a:gd name="T90" fmla="*/ 51 w 57"/>
                  <a:gd name="T91" fmla="*/ 11 h 52"/>
                  <a:gd name="T92" fmla="*/ 54 w 57"/>
                  <a:gd name="T93" fmla="*/ 16 h 52"/>
                  <a:gd name="T94" fmla="*/ 55 w 57"/>
                  <a:gd name="T95" fmla="*/ 22 h 52"/>
                  <a:gd name="T96" fmla="*/ 57 w 57"/>
                  <a:gd name="T97" fmla="*/ 26 h 52"/>
                  <a:gd name="T98" fmla="*/ 57 w 57"/>
                  <a:gd name="T99" fmla="*/ 26 h 52"/>
                  <a:gd name="T100" fmla="*/ 55 w 57"/>
                  <a:gd name="T101" fmla="*/ 32 h 52"/>
                  <a:gd name="T102" fmla="*/ 54 w 57"/>
                  <a:gd name="T103" fmla="*/ 36 h 52"/>
                  <a:gd name="T104" fmla="*/ 51 w 57"/>
                  <a:gd name="T105" fmla="*/ 41 h 52"/>
                  <a:gd name="T106" fmla="*/ 48 w 57"/>
                  <a:gd name="T107" fmla="*/ 45 h 52"/>
                  <a:gd name="T108" fmla="*/ 44 w 57"/>
                  <a:gd name="T109" fmla="*/ 48 h 52"/>
                  <a:gd name="T110" fmla="*/ 39 w 57"/>
                  <a:gd name="T111" fmla="*/ 51 h 52"/>
                  <a:gd name="T112" fmla="*/ 33 w 57"/>
                  <a:gd name="T113" fmla="*/ 52 h 52"/>
                  <a:gd name="T114" fmla="*/ 27 w 57"/>
                  <a:gd name="T115" fmla="*/ 5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57" h="52">
                    <a:moveTo>
                      <a:pt x="27" y="10"/>
                    </a:moveTo>
                    <a:lnTo>
                      <a:pt x="27" y="10"/>
                    </a:lnTo>
                    <a:lnTo>
                      <a:pt x="20" y="11"/>
                    </a:lnTo>
                    <a:lnTo>
                      <a:pt x="14" y="14"/>
                    </a:lnTo>
                    <a:lnTo>
                      <a:pt x="11" y="20"/>
                    </a:lnTo>
                    <a:lnTo>
                      <a:pt x="10" y="26"/>
                    </a:lnTo>
                    <a:lnTo>
                      <a:pt x="10" y="26"/>
                    </a:lnTo>
                    <a:lnTo>
                      <a:pt x="11" y="33"/>
                    </a:lnTo>
                    <a:lnTo>
                      <a:pt x="14" y="38"/>
                    </a:lnTo>
                    <a:lnTo>
                      <a:pt x="20" y="42"/>
                    </a:lnTo>
                    <a:lnTo>
                      <a:pt x="27" y="43"/>
                    </a:lnTo>
                    <a:lnTo>
                      <a:pt x="27" y="43"/>
                    </a:lnTo>
                    <a:lnTo>
                      <a:pt x="35" y="42"/>
                    </a:lnTo>
                    <a:lnTo>
                      <a:pt x="41" y="38"/>
                    </a:lnTo>
                    <a:lnTo>
                      <a:pt x="44" y="33"/>
                    </a:lnTo>
                    <a:lnTo>
                      <a:pt x="45" y="26"/>
                    </a:lnTo>
                    <a:lnTo>
                      <a:pt x="45" y="26"/>
                    </a:lnTo>
                    <a:lnTo>
                      <a:pt x="44" y="20"/>
                    </a:lnTo>
                    <a:lnTo>
                      <a:pt x="41" y="14"/>
                    </a:lnTo>
                    <a:lnTo>
                      <a:pt x="35" y="11"/>
                    </a:lnTo>
                    <a:lnTo>
                      <a:pt x="27" y="10"/>
                    </a:lnTo>
                    <a:close/>
                    <a:moveTo>
                      <a:pt x="27" y="52"/>
                    </a:moveTo>
                    <a:lnTo>
                      <a:pt x="27" y="52"/>
                    </a:lnTo>
                    <a:lnTo>
                      <a:pt x="22" y="52"/>
                    </a:lnTo>
                    <a:lnTo>
                      <a:pt x="16" y="51"/>
                    </a:lnTo>
                    <a:lnTo>
                      <a:pt x="11" y="48"/>
                    </a:lnTo>
                    <a:lnTo>
                      <a:pt x="7" y="45"/>
                    </a:lnTo>
                    <a:lnTo>
                      <a:pt x="4" y="41"/>
                    </a:lnTo>
                    <a:lnTo>
                      <a:pt x="1" y="36"/>
                    </a:lnTo>
                    <a:lnTo>
                      <a:pt x="0" y="32"/>
                    </a:lnTo>
                    <a:lnTo>
                      <a:pt x="0" y="26"/>
                    </a:lnTo>
                    <a:lnTo>
                      <a:pt x="0" y="26"/>
                    </a:lnTo>
                    <a:lnTo>
                      <a:pt x="0" y="22"/>
                    </a:lnTo>
                    <a:lnTo>
                      <a:pt x="1" y="16"/>
                    </a:lnTo>
                    <a:lnTo>
                      <a:pt x="4" y="11"/>
                    </a:lnTo>
                    <a:lnTo>
                      <a:pt x="7" y="8"/>
                    </a:lnTo>
                    <a:lnTo>
                      <a:pt x="11" y="4"/>
                    </a:lnTo>
                    <a:lnTo>
                      <a:pt x="16" y="2"/>
                    </a:lnTo>
                    <a:lnTo>
                      <a:pt x="22" y="1"/>
                    </a:lnTo>
                    <a:lnTo>
                      <a:pt x="27" y="0"/>
                    </a:lnTo>
                    <a:lnTo>
                      <a:pt x="27" y="0"/>
                    </a:lnTo>
                    <a:lnTo>
                      <a:pt x="33" y="1"/>
                    </a:lnTo>
                    <a:lnTo>
                      <a:pt x="39" y="2"/>
                    </a:lnTo>
                    <a:lnTo>
                      <a:pt x="44" y="4"/>
                    </a:lnTo>
                    <a:lnTo>
                      <a:pt x="48" y="8"/>
                    </a:lnTo>
                    <a:lnTo>
                      <a:pt x="51" y="11"/>
                    </a:lnTo>
                    <a:lnTo>
                      <a:pt x="54" y="16"/>
                    </a:lnTo>
                    <a:lnTo>
                      <a:pt x="55" y="22"/>
                    </a:lnTo>
                    <a:lnTo>
                      <a:pt x="57" y="26"/>
                    </a:lnTo>
                    <a:lnTo>
                      <a:pt x="57" y="26"/>
                    </a:lnTo>
                    <a:lnTo>
                      <a:pt x="55" y="32"/>
                    </a:lnTo>
                    <a:lnTo>
                      <a:pt x="54" y="36"/>
                    </a:lnTo>
                    <a:lnTo>
                      <a:pt x="51" y="41"/>
                    </a:lnTo>
                    <a:lnTo>
                      <a:pt x="48" y="45"/>
                    </a:lnTo>
                    <a:lnTo>
                      <a:pt x="44" y="48"/>
                    </a:lnTo>
                    <a:lnTo>
                      <a:pt x="39" y="51"/>
                    </a:lnTo>
                    <a:lnTo>
                      <a:pt x="33" y="52"/>
                    </a:lnTo>
                    <a:lnTo>
                      <a:pt x="27" y="52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3" name="Freeform 81"/>
              <p:cNvSpPr>
                <a:spLocks noEditPoints="1"/>
              </p:cNvSpPr>
              <p:nvPr/>
            </p:nvSpPr>
            <p:spPr bwMode="auto">
              <a:xfrm>
                <a:off x="1082675" y="3822701"/>
                <a:ext cx="92075" cy="84138"/>
              </a:xfrm>
              <a:custGeom>
                <a:avLst/>
                <a:gdLst>
                  <a:gd name="T0" fmla="*/ 28 w 58"/>
                  <a:gd name="T1" fmla="*/ 11 h 53"/>
                  <a:gd name="T2" fmla="*/ 28 w 58"/>
                  <a:gd name="T3" fmla="*/ 11 h 53"/>
                  <a:gd name="T4" fmla="*/ 21 w 58"/>
                  <a:gd name="T5" fmla="*/ 12 h 53"/>
                  <a:gd name="T6" fmla="*/ 15 w 58"/>
                  <a:gd name="T7" fmla="*/ 15 h 53"/>
                  <a:gd name="T8" fmla="*/ 12 w 58"/>
                  <a:gd name="T9" fmla="*/ 21 h 53"/>
                  <a:gd name="T10" fmla="*/ 11 w 58"/>
                  <a:gd name="T11" fmla="*/ 27 h 53"/>
                  <a:gd name="T12" fmla="*/ 11 w 58"/>
                  <a:gd name="T13" fmla="*/ 27 h 53"/>
                  <a:gd name="T14" fmla="*/ 12 w 58"/>
                  <a:gd name="T15" fmla="*/ 32 h 53"/>
                  <a:gd name="T16" fmla="*/ 15 w 58"/>
                  <a:gd name="T17" fmla="*/ 38 h 53"/>
                  <a:gd name="T18" fmla="*/ 21 w 58"/>
                  <a:gd name="T19" fmla="*/ 41 h 53"/>
                  <a:gd name="T20" fmla="*/ 28 w 58"/>
                  <a:gd name="T21" fmla="*/ 43 h 53"/>
                  <a:gd name="T22" fmla="*/ 28 w 58"/>
                  <a:gd name="T23" fmla="*/ 43 h 53"/>
                  <a:gd name="T24" fmla="*/ 36 w 58"/>
                  <a:gd name="T25" fmla="*/ 41 h 53"/>
                  <a:gd name="T26" fmla="*/ 41 w 58"/>
                  <a:gd name="T27" fmla="*/ 38 h 53"/>
                  <a:gd name="T28" fmla="*/ 46 w 58"/>
                  <a:gd name="T29" fmla="*/ 32 h 53"/>
                  <a:gd name="T30" fmla="*/ 47 w 58"/>
                  <a:gd name="T31" fmla="*/ 27 h 53"/>
                  <a:gd name="T32" fmla="*/ 47 w 58"/>
                  <a:gd name="T33" fmla="*/ 27 h 53"/>
                  <a:gd name="T34" fmla="*/ 46 w 58"/>
                  <a:gd name="T35" fmla="*/ 21 h 53"/>
                  <a:gd name="T36" fmla="*/ 41 w 58"/>
                  <a:gd name="T37" fmla="*/ 15 h 53"/>
                  <a:gd name="T38" fmla="*/ 36 w 58"/>
                  <a:gd name="T39" fmla="*/ 12 h 53"/>
                  <a:gd name="T40" fmla="*/ 28 w 58"/>
                  <a:gd name="T41" fmla="*/ 11 h 53"/>
                  <a:gd name="T42" fmla="*/ 28 w 58"/>
                  <a:gd name="T43" fmla="*/ 53 h 53"/>
                  <a:gd name="T44" fmla="*/ 28 w 58"/>
                  <a:gd name="T45" fmla="*/ 53 h 53"/>
                  <a:gd name="T46" fmla="*/ 22 w 58"/>
                  <a:gd name="T47" fmla="*/ 53 h 53"/>
                  <a:gd name="T48" fmla="*/ 18 w 58"/>
                  <a:gd name="T49" fmla="*/ 50 h 53"/>
                  <a:gd name="T50" fmla="*/ 12 w 58"/>
                  <a:gd name="T51" fmla="*/ 49 h 53"/>
                  <a:gd name="T52" fmla="*/ 8 w 58"/>
                  <a:gd name="T53" fmla="*/ 46 h 53"/>
                  <a:gd name="T54" fmla="*/ 5 w 58"/>
                  <a:gd name="T55" fmla="*/ 41 h 53"/>
                  <a:gd name="T56" fmla="*/ 2 w 58"/>
                  <a:gd name="T57" fmla="*/ 37 h 53"/>
                  <a:gd name="T58" fmla="*/ 0 w 58"/>
                  <a:gd name="T59" fmla="*/ 32 h 53"/>
                  <a:gd name="T60" fmla="*/ 0 w 58"/>
                  <a:gd name="T61" fmla="*/ 27 h 53"/>
                  <a:gd name="T62" fmla="*/ 0 w 58"/>
                  <a:gd name="T63" fmla="*/ 27 h 53"/>
                  <a:gd name="T64" fmla="*/ 0 w 58"/>
                  <a:gd name="T65" fmla="*/ 21 h 53"/>
                  <a:gd name="T66" fmla="*/ 2 w 58"/>
                  <a:gd name="T67" fmla="*/ 16 h 53"/>
                  <a:gd name="T68" fmla="*/ 5 w 58"/>
                  <a:gd name="T69" fmla="*/ 12 h 53"/>
                  <a:gd name="T70" fmla="*/ 8 w 58"/>
                  <a:gd name="T71" fmla="*/ 8 h 53"/>
                  <a:gd name="T72" fmla="*/ 12 w 58"/>
                  <a:gd name="T73" fmla="*/ 5 h 53"/>
                  <a:gd name="T74" fmla="*/ 18 w 58"/>
                  <a:gd name="T75" fmla="*/ 2 h 53"/>
                  <a:gd name="T76" fmla="*/ 22 w 58"/>
                  <a:gd name="T77" fmla="*/ 0 h 53"/>
                  <a:gd name="T78" fmla="*/ 28 w 58"/>
                  <a:gd name="T79" fmla="*/ 0 h 53"/>
                  <a:gd name="T80" fmla="*/ 28 w 58"/>
                  <a:gd name="T81" fmla="*/ 0 h 53"/>
                  <a:gd name="T82" fmla="*/ 34 w 58"/>
                  <a:gd name="T83" fmla="*/ 0 h 53"/>
                  <a:gd name="T84" fmla="*/ 40 w 58"/>
                  <a:gd name="T85" fmla="*/ 2 h 53"/>
                  <a:gd name="T86" fmla="*/ 44 w 58"/>
                  <a:gd name="T87" fmla="*/ 5 h 53"/>
                  <a:gd name="T88" fmla="*/ 49 w 58"/>
                  <a:gd name="T89" fmla="*/ 8 h 53"/>
                  <a:gd name="T90" fmla="*/ 52 w 58"/>
                  <a:gd name="T91" fmla="*/ 12 h 53"/>
                  <a:gd name="T92" fmla="*/ 55 w 58"/>
                  <a:gd name="T93" fmla="*/ 16 h 53"/>
                  <a:gd name="T94" fmla="*/ 56 w 58"/>
                  <a:gd name="T95" fmla="*/ 21 h 53"/>
                  <a:gd name="T96" fmla="*/ 58 w 58"/>
                  <a:gd name="T97" fmla="*/ 27 h 53"/>
                  <a:gd name="T98" fmla="*/ 58 w 58"/>
                  <a:gd name="T99" fmla="*/ 27 h 53"/>
                  <a:gd name="T100" fmla="*/ 56 w 58"/>
                  <a:gd name="T101" fmla="*/ 32 h 53"/>
                  <a:gd name="T102" fmla="*/ 55 w 58"/>
                  <a:gd name="T103" fmla="*/ 37 h 53"/>
                  <a:gd name="T104" fmla="*/ 52 w 58"/>
                  <a:gd name="T105" fmla="*/ 41 h 53"/>
                  <a:gd name="T106" fmla="*/ 49 w 58"/>
                  <a:gd name="T107" fmla="*/ 46 h 53"/>
                  <a:gd name="T108" fmla="*/ 44 w 58"/>
                  <a:gd name="T109" fmla="*/ 49 h 53"/>
                  <a:gd name="T110" fmla="*/ 40 w 58"/>
                  <a:gd name="T111" fmla="*/ 50 h 53"/>
                  <a:gd name="T112" fmla="*/ 34 w 58"/>
                  <a:gd name="T113" fmla="*/ 53 h 53"/>
                  <a:gd name="T114" fmla="*/ 28 w 58"/>
                  <a:gd name="T115" fmla="*/ 53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58" h="53">
                    <a:moveTo>
                      <a:pt x="28" y="11"/>
                    </a:moveTo>
                    <a:lnTo>
                      <a:pt x="28" y="11"/>
                    </a:lnTo>
                    <a:lnTo>
                      <a:pt x="21" y="12"/>
                    </a:lnTo>
                    <a:lnTo>
                      <a:pt x="15" y="15"/>
                    </a:lnTo>
                    <a:lnTo>
                      <a:pt x="12" y="21"/>
                    </a:lnTo>
                    <a:lnTo>
                      <a:pt x="11" y="27"/>
                    </a:lnTo>
                    <a:lnTo>
                      <a:pt x="11" y="27"/>
                    </a:lnTo>
                    <a:lnTo>
                      <a:pt x="12" y="32"/>
                    </a:lnTo>
                    <a:lnTo>
                      <a:pt x="15" y="38"/>
                    </a:lnTo>
                    <a:lnTo>
                      <a:pt x="21" y="41"/>
                    </a:lnTo>
                    <a:lnTo>
                      <a:pt x="28" y="43"/>
                    </a:lnTo>
                    <a:lnTo>
                      <a:pt x="28" y="43"/>
                    </a:lnTo>
                    <a:lnTo>
                      <a:pt x="36" y="41"/>
                    </a:lnTo>
                    <a:lnTo>
                      <a:pt x="41" y="38"/>
                    </a:lnTo>
                    <a:lnTo>
                      <a:pt x="46" y="32"/>
                    </a:lnTo>
                    <a:lnTo>
                      <a:pt x="47" y="27"/>
                    </a:lnTo>
                    <a:lnTo>
                      <a:pt x="47" y="27"/>
                    </a:lnTo>
                    <a:lnTo>
                      <a:pt x="46" y="21"/>
                    </a:lnTo>
                    <a:lnTo>
                      <a:pt x="41" y="15"/>
                    </a:lnTo>
                    <a:lnTo>
                      <a:pt x="36" y="12"/>
                    </a:lnTo>
                    <a:lnTo>
                      <a:pt x="28" y="11"/>
                    </a:lnTo>
                    <a:close/>
                    <a:moveTo>
                      <a:pt x="28" y="53"/>
                    </a:moveTo>
                    <a:lnTo>
                      <a:pt x="28" y="53"/>
                    </a:lnTo>
                    <a:lnTo>
                      <a:pt x="22" y="53"/>
                    </a:lnTo>
                    <a:lnTo>
                      <a:pt x="18" y="50"/>
                    </a:lnTo>
                    <a:lnTo>
                      <a:pt x="12" y="49"/>
                    </a:lnTo>
                    <a:lnTo>
                      <a:pt x="8" y="46"/>
                    </a:lnTo>
                    <a:lnTo>
                      <a:pt x="5" y="41"/>
                    </a:lnTo>
                    <a:lnTo>
                      <a:pt x="2" y="37"/>
                    </a:lnTo>
                    <a:lnTo>
                      <a:pt x="0" y="32"/>
                    </a:lnTo>
                    <a:lnTo>
                      <a:pt x="0" y="27"/>
                    </a:lnTo>
                    <a:lnTo>
                      <a:pt x="0" y="27"/>
                    </a:lnTo>
                    <a:lnTo>
                      <a:pt x="0" y="21"/>
                    </a:lnTo>
                    <a:lnTo>
                      <a:pt x="2" y="16"/>
                    </a:lnTo>
                    <a:lnTo>
                      <a:pt x="5" y="12"/>
                    </a:lnTo>
                    <a:lnTo>
                      <a:pt x="8" y="8"/>
                    </a:lnTo>
                    <a:lnTo>
                      <a:pt x="12" y="5"/>
                    </a:lnTo>
                    <a:lnTo>
                      <a:pt x="18" y="2"/>
                    </a:lnTo>
                    <a:lnTo>
                      <a:pt x="22" y="0"/>
                    </a:lnTo>
                    <a:lnTo>
                      <a:pt x="28" y="0"/>
                    </a:lnTo>
                    <a:lnTo>
                      <a:pt x="28" y="0"/>
                    </a:lnTo>
                    <a:lnTo>
                      <a:pt x="34" y="0"/>
                    </a:lnTo>
                    <a:lnTo>
                      <a:pt x="40" y="2"/>
                    </a:lnTo>
                    <a:lnTo>
                      <a:pt x="44" y="5"/>
                    </a:lnTo>
                    <a:lnTo>
                      <a:pt x="49" y="8"/>
                    </a:lnTo>
                    <a:lnTo>
                      <a:pt x="52" y="12"/>
                    </a:lnTo>
                    <a:lnTo>
                      <a:pt x="55" y="16"/>
                    </a:lnTo>
                    <a:lnTo>
                      <a:pt x="56" y="21"/>
                    </a:lnTo>
                    <a:lnTo>
                      <a:pt x="58" y="27"/>
                    </a:lnTo>
                    <a:lnTo>
                      <a:pt x="58" y="27"/>
                    </a:lnTo>
                    <a:lnTo>
                      <a:pt x="56" y="32"/>
                    </a:lnTo>
                    <a:lnTo>
                      <a:pt x="55" y="37"/>
                    </a:lnTo>
                    <a:lnTo>
                      <a:pt x="52" y="41"/>
                    </a:lnTo>
                    <a:lnTo>
                      <a:pt x="49" y="46"/>
                    </a:lnTo>
                    <a:lnTo>
                      <a:pt x="44" y="49"/>
                    </a:lnTo>
                    <a:lnTo>
                      <a:pt x="40" y="50"/>
                    </a:lnTo>
                    <a:lnTo>
                      <a:pt x="34" y="53"/>
                    </a:lnTo>
                    <a:lnTo>
                      <a:pt x="28" y="53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4" name="Freeform 84"/>
              <p:cNvSpPr>
                <a:spLocks/>
              </p:cNvSpPr>
              <p:nvPr/>
            </p:nvSpPr>
            <p:spPr bwMode="auto">
              <a:xfrm>
                <a:off x="1135063" y="3452814"/>
                <a:ext cx="22225" cy="133350"/>
              </a:xfrm>
              <a:custGeom>
                <a:avLst/>
                <a:gdLst>
                  <a:gd name="T0" fmla="*/ 7 w 14"/>
                  <a:gd name="T1" fmla="*/ 84 h 84"/>
                  <a:gd name="T2" fmla="*/ 7 w 14"/>
                  <a:gd name="T3" fmla="*/ 84 h 84"/>
                  <a:gd name="T4" fmla="*/ 4 w 14"/>
                  <a:gd name="T5" fmla="*/ 82 h 84"/>
                  <a:gd name="T6" fmla="*/ 3 w 14"/>
                  <a:gd name="T7" fmla="*/ 81 h 84"/>
                  <a:gd name="T8" fmla="*/ 1 w 14"/>
                  <a:gd name="T9" fmla="*/ 79 h 84"/>
                  <a:gd name="T10" fmla="*/ 0 w 14"/>
                  <a:gd name="T11" fmla="*/ 77 h 84"/>
                  <a:gd name="T12" fmla="*/ 0 w 14"/>
                  <a:gd name="T13" fmla="*/ 8 h 84"/>
                  <a:gd name="T14" fmla="*/ 0 w 14"/>
                  <a:gd name="T15" fmla="*/ 8 h 84"/>
                  <a:gd name="T16" fmla="*/ 1 w 14"/>
                  <a:gd name="T17" fmla="*/ 5 h 84"/>
                  <a:gd name="T18" fmla="*/ 3 w 14"/>
                  <a:gd name="T19" fmla="*/ 3 h 84"/>
                  <a:gd name="T20" fmla="*/ 4 w 14"/>
                  <a:gd name="T21" fmla="*/ 2 h 84"/>
                  <a:gd name="T22" fmla="*/ 7 w 14"/>
                  <a:gd name="T23" fmla="*/ 0 h 84"/>
                  <a:gd name="T24" fmla="*/ 7 w 14"/>
                  <a:gd name="T25" fmla="*/ 0 h 84"/>
                  <a:gd name="T26" fmla="*/ 10 w 14"/>
                  <a:gd name="T27" fmla="*/ 2 h 84"/>
                  <a:gd name="T28" fmla="*/ 11 w 14"/>
                  <a:gd name="T29" fmla="*/ 3 h 84"/>
                  <a:gd name="T30" fmla="*/ 13 w 14"/>
                  <a:gd name="T31" fmla="*/ 5 h 84"/>
                  <a:gd name="T32" fmla="*/ 14 w 14"/>
                  <a:gd name="T33" fmla="*/ 8 h 84"/>
                  <a:gd name="T34" fmla="*/ 14 w 14"/>
                  <a:gd name="T35" fmla="*/ 77 h 84"/>
                  <a:gd name="T36" fmla="*/ 14 w 14"/>
                  <a:gd name="T37" fmla="*/ 77 h 84"/>
                  <a:gd name="T38" fmla="*/ 13 w 14"/>
                  <a:gd name="T39" fmla="*/ 79 h 84"/>
                  <a:gd name="T40" fmla="*/ 11 w 14"/>
                  <a:gd name="T41" fmla="*/ 81 h 84"/>
                  <a:gd name="T42" fmla="*/ 10 w 14"/>
                  <a:gd name="T43" fmla="*/ 82 h 84"/>
                  <a:gd name="T44" fmla="*/ 7 w 14"/>
                  <a:gd name="T45" fmla="*/ 84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14" h="84">
                    <a:moveTo>
                      <a:pt x="7" y="84"/>
                    </a:moveTo>
                    <a:lnTo>
                      <a:pt x="7" y="84"/>
                    </a:lnTo>
                    <a:lnTo>
                      <a:pt x="4" y="82"/>
                    </a:lnTo>
                    <a:lnTo>
                      <a:pt x="3" y="81"/>
                    </a:lnTo>
                    <a:lnTo>
                      <a:pt x="1" y="79"/>
                    </a:lnTo>
                    <a:lnTo>
                      <a:pt x="0" y="77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1" y="5"/>
                    </a:lnTo>
                    <a:lnTo>
                      <a:pt x="3" y="3"/>
                    </a:lnTo>
                    <a:lnTo>
                      <a:pt x="4" y="2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10" y="2"/>
                    </a:lnTo>
                    <a:lnTo>
                      <a:pt x="11" y="3"/>
                    </a:lnTo>
                    <a:lnTo>
                      <a:pt x="13" y="5"/>
                    </a:lnTo>
                    <a:lnTo>
                      <a:pt x="14" y="8"/>
                    </a:lnTo>
                    <a:lnTo>
                      <a:pt x="14" y="77"/>
                    </a:lnTo>
                    <a:lnTo>
                      <a:pt x="14" y="77"/>
                    </a:lnTo>
                    <a:lnTo>
                      <a:pt x="13" y="79"/>
                    </a:lnTo>
                    <a:lnTo>
                      <a:pt x="11" y="81"/>
                    </a:lnTo>
                    <a:lnTo>
                      <a:pt x="10" y="82"/>
                    </a:lnTo>
                    <a:lnTo>
                      <a:pt x="7" y="84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5" name="Freeform 85"/>
              <p:cNvSpPr>
                <a:spLocks/>
              </p:cNvSpPr>
              <p:nvPr/>
            </p:nvSpPr>
            <p:spPr bwMode="auto">
              <a:xfrm>
                <a:off x="1135063" y="3452814"/>
                <a:ext cx="22225" cy="133350"/>
              </a:xfrm>
              <a:custGeom>
                <a:avLst/>
                <a:gdLst>
                  <a:gd name="T0" fmla="*/ 7 w 14"/>
                  <a:gd name="T1" fmla="*/ 84 h 84"/>
                  <a:gd name="T2" fmla="*/ 7 w 14"/>
                  <a:gd name="T3" fmla="*/ 84 h 84"/>
                  <a:gd name="T4" fmla="*/ 4 w 14"/>
                  <a:gd name="T5" fmla="*/ 82 h 84"/>
                  <a:gd name="T6" fmla="*/ 3 w 14"/>
                  <a:gd name="T7" fmla="*/ 81 h 84"/>
                  <a:gd name="T8" fmla="*/ 1 w 14"/>
                  <a:gd name="T9" fmla="*/ 79 h 84"/>
                  <a:gd name="T10" fmla="*/ 0 w 14"/>
                  <a:gd name="T11" fmla="*/ 77 h 84"/>
                  <a:gd name="T12" fmla="*/ 0 w 14"/>
                  <a:gd name="T13" fmla="*/ 8 h 84"/>
                  <a:gd name="T14" fmla="*/ 0 w 14"/>
                  <a:gd name="T15" fmla="*/ 8 h 84"/>
                  <a:gd name="T16" fmla="*/ 1 w 14"/>
                  <a:gd name="T17" fmla="*/ 5 h 84"/>
                  <a:gd name="T18" fmla="*/ 3 w 14"/>
                  <a:gd name="T19" fmla="*/ 3 h 84"/>
                  <a:gd name="T20" fmla="*/ 4 w 14"/>
                  <a:gd name="T21" fmla="*/ 2 h 84"/>
                  <a:gd name="T22" fmla="*/ 7 w 14"/>
                  <a:gd name="T23" fmla="*/ 0 h 84"/>
                  <a:gd name="T24" fmla="*/ 7 w 14"/>
                  <a:gd name="T25" fmla="*/ 0 h 84"/>
                  <a:gd name="T26" fmla="*/ 10 w 14"/>
                  <a:gd name="T27" fmla="*/ 2 h 84"/>
                  <a:gd name="T28" fmla="*/ 11 w 14"/>
                  <a:gd name="T29" fmla="*/ 3 h 84"/>
                  <a:gd name="T30" fmla="*/ 13 w 14"/>
                  <a:gd name="T31" fmla="*/ 5 h 84"/>
                  <a:gd name="T32" fmla="*/ 14 w 14"/>
                  <a:gd name="T33" fmla="*/ 8 h 84"/>
                  <a:gd name="T34" fmla="*/ 14 w 14"/>
                  <a:gd name="T35" fmla="*/ 77 h 84"/>
                  <a:gd name="T36" fmla="*/ 14 w 14"/>
                  <a:gd name="T37" fmla="*/ 77 h 84"/>
                  <a:gd name="T38" fmla="*/ 13 w 14"/>
                  <a:gd name="T39" fmla="*/ 79 h 84"/>
                  <a:gd name="T40" fmla="*/ 11 w 14"/>
                  <a:gd name="T41" fmla="*/ 81 h 84"/>
                  <a:gd name="T42" fmla="*/ 10 w 14"/>
                  <a:gd name="T43" fmla="*/ 82 h 84"/>
                  <a:gd name="T44" fmla="*/ 7 w 14"/>
                  <a:gd name="T45" fmla="*/ 84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14" h="84">
                    <a:moveTo>
                      <a:pt x="7" y="84"/>
                    </a:moveTo>
                    <a:lnTo>
                      <a:pt x="7" y="84"/>
                    </a:lnTo>
                    <a:lnTo>
                      <a:pt x="4" y="82"/>
                    </a:lnTo>
                    <a:lnTo>
                      <a:pt x="3" y="81"/>
                    </a:lnTo>
                    <a:lnTo>
                      <a:pt x="1" y="79"/>
                    </a:lnTo>
                    <a:lnTo>
                      <a:pt x="0" y="77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1" y="5"/>
                    </a:lnTo>
                    <a:lnTo>
                      <a:pt x="3" y="3"/>
                    </a:lnTo>
                    <a:lnTo>
                      <a:pt x="4" y="2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10" y="2"/>
                    </a:lnTo>
                    <a:lnTo>
                      <a:pt x="11" y="3"/>
                    </a:lnTo>
                    <a:lnTo>
                      <a:pt x="13" y="5"/>
                    </a:lnTo>
                    <a:lnTo>
                      <a:pt x="14" y="8"/>
                    </a:lnTo>
                    <a:lnTo>
                      <a:pt x="14" y="77"/>
                    </a:lnTo>
                    <a:lnTo>
                      <a:pt x="14" y="77"/>
                    </a:lnTo>
                    <a:lnTo>
                      <a:pt x="13" y="79"/>
                    </a:lnTo>
                    <a:lnTo>
                      <a:pt x="11" y="81"/>
                    </a:lnTo>
                    <a:lnTo>
                      <a:pt x="10" y="82"/>
                    </a:lnTo>
                    <a:lnTo>
                      <a:pt x="7" y="84"/>
                    </a:lnTo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6" name="Freeform 86"/>
              <p:cNvSpPr>
                <a:spLocks/>
              </p:cNvSpPr>
              <p:nvPr/>
            </p:nvSpPr>
            <p:spPr bwMode="auto">
              <a:xfrm>
                <a:off x="1092200" y="3452814"/>
                <a:ext cx="112713" cy="22225"/>
              </a:xfrm>
              <a:custGeom>
                <a:avLst/>
                <a:gdLst>
                  <a:gd name="T0" fmla="*/ 63 w 71"/>
                  <a:gd name="T1" fmla="*/ 14 h 14"/>
                  <a:gd name="T2" fmla="*/ 8 w 71"/>
                  <a:gd name="T3" fmla="*/ 14 h 14"/>
                  <a:gd name="T4" fmla="*/ 8 w 71"/>
                  <a:gd name="T5" fmla="*/ 14 h 14"/>
                  <a:gd name="T6" fmla="*/ 5 w 71"/>
                  <a:gd name="T7" fmla="*/ 12 h 14"/>
                  <a:gd name="T8" fmla="*/ 2 w 71"/>
                  <a:gd name="T9" fmla="*/ 11 h 14"/>
                  <a:gd name="T10" fmla="*/ 0 w 71"/>
                  <a:gd name="T11" fmla="*/ 9 h 14"/>
                  <a:gd name="T12" fmla="*/ 0 w 71"/>
                  <a:gd name="T13" fmla="*/ 6 h 14"/>
                  <a:gd name="T14" fmla="*/ 0 w 71"/>
                  <a:gd name="T15" fmla="*/ 6 h 14"/>
                  <a:gd name="T16" fmla="*/ 0 w 71"/>
                  <a:gd name="T17" fmla="*/ 5 h 14"/>
                  <a:gd name="T18" fmla="*/ 2 w 71"/>
                  <a:gd name="T19" fmla="*/ 2 h 14"/>
                  <a:gd name="T20" fmla="*/ 5 w 71"/>
                  <a:gd name="T21" fmla="*/ 0 h 14"/>
                  <a:gd name="T22" fmla="*/ 8 w 71"/>
                  <a:gd name="T23" fmla="*/ 0 h 14"/>
                  <a:gd name="T24" fmla="*/ 63 w 71"/>
                  <a:gd name="T25" fmla="*/ 0 h 14"/>
                  <a:gd name="T26" fmla="*/ 63 w 71"/>
                  <a:gd name="T27" fmla="*/ 0 h 14"/>
                  <a:gd name="T28" fmla="*/ 66 w 71"/>
                  <a:gd name="T29" fmla="*/ 0 h 14"/>
                  <a:gd name="T30" fmla="*/ 68 w 71"/>
                  <a:gd name="T31" fmla="*/ 2 h 14"/>
                  <a:gd name="T32" fmla="*/ 69 w 71"/>
                  <a:gd name="T33" fmla="*/ 5 h 14"/>
                  <a:gd name="T34" fmla="*/ 71 w 71"/>
                  <a:gd name="T35" fmla="*/ 6 h 14"/>
                  <a:gd name="T36" fmla="*/ 71 w 71"/>
                  <a:gd name="T37" fmla="*/ 6 h 14"/>
                  <a:gd name="T38" fmla="*/ 69 w 71"/>
                  <a:gd name="T39" fmla="*/ 9 h 14"/>
                  <a:gd name="T40" fmla="*/ 68 w 71"/>
                  <a:gd name="T41" fmla="*/ 11 h 14"/>
                  <a:gd name="T42" fmla="*/ 66 w 71"/>
                  <a:gd name="T43" fmla="*/ 12 h 14"/>
                  <a:gd name="T44" fmla="*/ 63 w 71"/>
                  <a:gd name="T45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71" h="14">
                    <a:moveTo>
                      <a:pt x="63" y="14"/>
                    </a:moveTo>
                    <a:lnTo>
                      <a:pt x="8" y="14"/>
                    </a:lnTo>
                    <a:lnTo>
                      <a:pt x="8" y="14"/>
                    </a:lnTo>
                    <a:lnTo>
                      <a:pt x="5" y="12"/>
                    </a:lnTo>
                    <a:lnTo>
                      <a:pt x="2" y="11"/>
                    </a:lnTo>
                    <a:lnTo>
                      <a:pt x="0" y="9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5"/>
                    </a:lnTo>
                    <a:lnTo>
                      <a:pt x="2" y="2"/>
                    </a:lnTo>
                    <a:lnTo>
                      <a:pt x="5" y="0"/>
                    </a:lnTo>
                    <a:lnTo>
                      <a:pt x="8" y="0"/>
                    </a:lnTo>
                    <a:lnTo>
                      <a:pt x="63" y="0"/>
                    </a:lnTo>
                    <a:lnTo>
                      <a:pt x="63" y="0"/>
                    </a:lnTo>
                    <a:lnTo>
                      <a:pt x="66" y="0"/>
                    </a:lnTo>
                    <a:lnTo>
                      <a:pt x="68" y="2"/>
                    </a:lnTo>
                    <a:lnTo>
                      <a:pt x="69" y="5"/>
                    </a:lnTo>
                    <a:lnTo>
                      <a:pt x="71" y="6"/>
                    </a:lnTo>
                    <a:lnTo>
                      <a:pt x="71" y="6"/>
                    </a:lnTo>
                    <a:lnTo>
                      <a:pt x="69" y="9"/>
                    </a:lnTo>
                    <a:lnTo>
                      <a:pt x="68" y="11"/>
                    </a:lnTo>
                    <a:lnTo>
                      <a:pt x="66" y="12"/>
                    </a:lnTo>
                    <a:lnTo>
                      <a:pt x="63" y="14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7" name="Freeform 87"/>
              <p:cNvSpPr>
                <a:spLocks/>
              </p:cNvSpPr>
              <p:nvPr/>
            </p:nvSpPr>
            <p:spPr bwMode="auto">
              <a:xfrm>
                <a:off x="1092200" y="3452814"/>
                <a:ext cx="112713" cy="22225"/>
              </a:xfrm>
              <a:custGeom>
                <a:avLst/>
                <a:gdLst>
                  <a:gd name="T0" fmla="*/ 63 w 71"/>
                  <a:gd name="T1" fmla="*/ 14 h 14"/>
                  <a:gd name="T2" fmla="*/ 8 w 71"/>
                  <a:gd name="T3" fmla="*/ 14 h 14"/>
                  <a:gd name="T4" fmla="*/ 8 w 71"/>
                  <a:gd name="T5" fmla="*/ 14 h 14"/>
                  <a:gd name="T6" fmla="*/ 5 w 71"/>
                  <a:gd name="T7" fmla="*/ 12 h 14"/>
                  <a:gd name="T8" fmla="*/ 2 w 71"/>
                  <a:gd name="T9" fmla="*/ 11 h 14"/>
                  <a:gd name="T10" fmla="*/ 0 w 71"/>
                  <a:gd name="T11" fmla="*/ 9 h 14"/>
                  <a:gd name="T12" fmla="*/ 0 w 71"/>
                  <a:gd name="T13" fmla="*/ 6 h 14"/>
                  <a:gd name="T14" fmla="*/ 0 w 71"/>
                  <a:gd name="T15" fmla="*/ 6 h 14"/>
                  <a:gd name="T16" fmla="*/ 0 w 71"/>
                  <a:gd name="T17" fmla="*/ 5 h 14"/>
                  <a:gd name="T18" fmla="*/ 2 w 71"/>
                  <a:gd name="T19" fmla="*/ 2 h 14"/>
                  <a:gd name="T20" fmla="*/ 5 w 71"/>
                  <a:gd name="T21" fmla="*/ 0 h 14"/>
                  <a:gd name="T22" fmla="*/ 8 w 71"/>
                  <a:gd name="T23" fmla="*/ 0 h 14"/>
                  <a:gd name="T24" fmla="*/ 63 w 71"/>
                  <a:gd name="T25" fmla="*/ 0 h 14"/>
                  <a:gd name="T26" fmla="*/ 63 w 71"/>
                  <a:gd name="T27" fmla="*/ 0 h 14"/>
                  <a:gd name="T28" fmla="*/ 66 w 71"/>
                  <a:gd name="T29" fmla="*/ 0 h 14"/>
                  <a:gd name="T30" fmla="*/ 68 w 71"/>
                  <a:gd name="T31" fmla="*/ 2 h 14"/>
                  <a:gd name="T32" fmla="*/ 69 w 71"/>
                  <a:gd name="T33" fmla="*/ 5 h 14"/>
                  <a:gd name="T34" fmla="*/ 71 w 71"/>
                  <a:gd name="T35" fmla="*/ 6 h 14"/>
                  <a:gd name="T36" fmla="*/ 71 w 71"/>
                  <a:gd name="T37" fmla="*/ 6 h 14"/>
                  <a:gd name="T38" fmla="*/ 69 w 71"/>
                  <a:gd name="T39" fmla="*/ 9 h 14"/>
                  <a:gd name="T40" fmla="*/ 68 w 71"/>
                  <a:gd name="T41" fmla="*/ 11 h 14"/>
                  <a:gd name="T42" fmla="*/ 66 w 71"/>
                  <a:gd name="T43" fmla="*/ 12 h 14"/>
                  <a:gd name="T44" fmla="*/ 63 w 71"/>
                  <a:gd name="T45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71" h="14">
                    <a:moveTo>
                      <a:pt x="63" y="14"/>
                    </a:moveTo>
                    <a:lnTo>
                      <a:pt x="8" y="14"/>
                    </a:lnTo>
                    <a:lnTo>
                      <a:pt x="8" y="14"/>
                    </a:lnTo>
                    <a:lnTo>
                      <a:pt x="5" y="12"/>
                    </a:lnTo>
                    <a:lnTo>
                      <a:pt x="2" y="11"/>
                    </a:lnTo>
                    <a:lnTo>
                      <a:pt x="0" y="9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5"/>
                    </a:lnTo>
                    <a:lnTo>
                      <a:pt x="2" y="2"/>
                    </a:lnTo>
                    <a:lnTo>
                      <a:pt x="5" y="0"/>
                    </a:lnTo>
                    <a:lnTo>
                      <a:pt x="8" y="0"/>
                    </a:lnTo>
                    <a:lnTo>
                      <a:pt x="63" y="0"/>
                    </a:lnTo>
                    <a:lnTo>
                      <a:pt x="63" y="0"/>
                    </a:lnTo>
                    <a:lnTo>
                      <a:pt x="66" y="0"/>
                    </a:lnTo>
                    <a:lnTo>
                      <a:pt x="68" y="2"/>
                    </a:lnTo>
                    <a:lnTo>
                      <a:pt x="69" y="5"/>
                    </a:lnTo>
                    <a:lnTo>
                      <a:pt x="71" y="6"/>
                    </a:lnTo>
                    <a:lnTo>
                      <a:pt x="71" y="6"/>
                    </a:lnTo>
                    <a:lnTo>
                      <a:pt x="69" y="9"/>
                    </a:lnTo>
                    <a:lnTo>
                      <a:pt x="68" y="11"/>
                    </a:lnTo>
                    <a:lnTo>
                      <a:pt x="66" y="12"/>
                    </a:lnTo>
                    <a:lnTo>
                      <a:pt x="63" y="14"/>
                    </a:lnTo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8" name="Freeform 88"/>
              <p:cNvSpPr>
                <a:spLocks noEditPoints="1"/>
              </p:cNvSpPr>
              <p:nvPr/>
            </p:nvSpPr>
            <p:spPr bwMode="auto">
              <a:xfrm>
                <a:off x="1225550" y="3430589"/>
                <a:ext cx="200025" cy="190500"/>
              </a:xfrm>
              <a:custGeom>
                <a:avLst/>
                <a:gdLst>
                  <a:gd name="T0" fmla="*/ 48 w 126"/>
                  <a:gd name="T1" fmla="*/ 72 h 120"/>
                  <a:gd name="T2" fmla="*/ 51 w 126"/>
                  <a:gd name="T3" fmla="*/ 76 h 120"/>
                  <a:gd name="T4" fmla="*/ 41 w 126"/>
                  <a:gd name="T5" fmla="*/ 99 h 120"/>
                  <a:gd name="T6" fmla="*/ 60 w 126"/>
                  <a:gd name="T7" fmla="*/ 108 h 120"/>
                  <a:gd name="T8" fmla="*/ 73 w 126"/>
                  <a:gd name="T9" fmla="*/ 108 h 120"/>
                  <a:gd name="T10" fmla="*/ 110 w 126"/>
                  <a:gd name="T11" fmla="*/ 89 h 120"/>
                  <a:gd name="T12" fmla="*/ 107 w 126"/>
                  <a:gd name="T13" fmla="*/ 85 h 120"/>
                  <a:gd name="T14" fmla="*/ 101 w 126"/>
                  <a:gd name="T15" fmla="*/ 79 h 120"/>
                  <a:gd name="T16" fmla="*/ 98 w 126"/>
                  <a:gd name="T17" fmla="*/ 72 h 120"/>
                  <a:gd name="T18" fmla="*/ 102 w 126"/>
                  <a:gd name="T19" fmla="*/ 61 h 120"/>
                  <a:gd name="T20" fmla="*/ 108 w 126"/>
                  <a:gd name="T21" fmla="*/ 57 h 120"/>
                  <a:gd name="T22" fmla="*/ 116 w 126"/>
                  <a:gd name="T23" fmla="*/ 23 h 120"/>
                  <a:gd name="T24" fmla="*/ 116 w 126"/>
                  <a:gd name="T25" fmla="*/ 22 h 120"/>
                  <a:gd name="T26" fmla="*/ 85 w 126"/>
                  <a:gd name="T27" fmla="*/ 17 h 120"/>
                  <a:gd name="T28" fmla="*/ 73 w 126"/>
                  <a:gd name="T29" fmla="*/ 22 h 120"/>
                  <a:gd name="T30" fmla="*/ 58 w 126"/>
                  <a:gd name="T31" fmla="*/ 25 h 120"/>
                  <a:gd name="T32" fmla="*/ 51 w 126"/>
                  <a:gd name="T33" fmla="*/ 20 h 120"/>
                  <a:gd name="T34" fmla="*/ 45 w 126"/>
                  <a:gd name="T35" fmla="*/ 10 h 120"/>
                  <a:gd name="T36" fmla="*/ 44 w 126"/>
                  <a:gd name="T37" fmla="*/ 10 h 120"/>
                  <a:gd name="T38" fmla="*/ 13 w 126"/>
                  <a:gd name="T39" fmla="*/ 38 h 120"/>
                  <a:gd name="T40" fmla="*/ 12 w 126"/>
                  <a:gd name="T41" fmla="*/ 64 h 120"/>
                  <a:gd name="T42" fmla="*/ 17 w 126"/>
                  <a:gd name="T43" fmla="*/ 69 h 120"/>
                  <a:gd name="T44" fmla="*/ 45 w 126"/>
                  <a:gd name="T45" fmla="*/ 67 h 120"/>
                  <a:gd name="T46" fmla="*/ 47 w 126"/>
                  <a:gd name="T47" fmla="*/ 70 h 120"/>
                  <a:gd name="T48" fmla="*/ 60 w 126"/>
                  <a:gd name="T49" fmla="*/ 118 h 120"/>
                  <a:gd name="T50" fmla="*/ 41 w 126"/>
                  <a:gd name="T51" fmla="*/ 113 h 120"/>
                  <a:gd name="T52" fmla="*/ 31 w 126"/>
                  <a:gd name="T53" fmla="*/ 99 h 120"/>
                  <a:gd name="T54" fmla="*/ 19 w 126"/>
                  <a:gd name="T55" fmla="*/ 98 h 120"/>
                  <a:gd name="T56" fmla="*/ 17 w 126"/>
                  <a:gd name="T57" fmla="*/ 99 h 120"/>
                  <a:gd name="T58" fmla="*/ 10 w 126"/>
                  <a:gd name="T59" fmla="*/ 96 h 120"/>
                  <a:gd name="T60" fmla="*/ 9 w 126"/>
                  <a:gd name="T61" fmla="*/ 92 h 120"/>
                  <a:gd name="T62" fmla="*/ 10 w 126"/>
                  <a:gd name="T63" fmla="*/ 88 h 120"/>
                  <a:gd name="T64" fmla="*/ 19 w 126"/>
                  <a:gd name="T65" fmla="*/ 79 h 120"/>
                  <a:gd name="T66" fmla="*/ 3 w 126"/>
                  <a:gd name="T67" fmla="*/ 72 h 120"/>
                  <a:gd name="T68" fmla="*/ 0 w 126"/>
                  <a:gd name="T69" fmla="*/ 51 h 120"/>
                  <a:gd name="T70" fmla="*/ 3 w 126"/>
                  <a:gd name="T71" fmla="*/ 36 h 120"/>
                  <a:gd name="T72" fmla="*/ 33 w 126"/>
                  <a:gd name="T73" fmla="*/ 4 h 120"/>
                  <a:gd name="T74" fmla="*/ 44 w 126"/>
                  <a:gd name="T75" fmla="*/ 0 h 120"/>
                  <a:gd name="T76" fmla="*/ 54 w 126"/>
                  <a:gd name="T77" fmla="*/ 4 h 120"/>
                  <a:gd name="T78" fmla="*/ 57 w 126"/>
                  <a:gd name="T79" fmla="*/ 10 h 120"/>
                  <a:gd name="T80" fmla="*/ 61 w 126"/>
                  <a:gd name="T81" fmla="*/ 14 h 120"/>
                  <a:gd name="T82" fmla="*/ 70 w 126"/>
                  <a:gd name="T83" fmla="*/ 11 h 120"/>
                  <a:gd name="T84" fmla="*/ 86 w 126"/>
                  <a:gd name="T85" fmla="*/ 9 h 120"/>
                  <a:gd name="T86" fmla="*/ 120 w 126"/>
                  <a:gd name="T87" fmla="*/ 13 h 120"/>
                  <a:gd name="T88" fmla="*/ 124 w 126"/>
                  <a:gd name="T89" fmla="*/ 16 h 120"/>
                  <a:gd name="T90" fmla="*/ 126 w 126"/>
                  <a:gd name="T91" fmla="*/ 25 h 120"/>
                  <a:gd name="T92" fmla="*/ 120 w 126"/>
                  <a:gd name="T93" fmla="*/ 58 h 120"/>
                  <a:gd name="T94" fmla="*/ 111 w 126"/>
                  <a:gd name="T95" fmla="*/ 67 h 120"/>
                  <a:gd name="T96" fmla="*/ 110 w 126"/>
                  <a:gd name="T97" fmla="*/ 72 h 120"/>
                  <a:gd name="T98" fmla="*/ 117 w 126"/>
                  <a:gd name="T99" fmla="*/ 79 h 120"/>
                  <a:gd name="T100" fmla="*/ 118 w 126"/>
                  <a:gd name="T101" fmla="*/ 80 h 120"/>
                  <a:gd name="T102" fmla="*/ 120 w 126"/>
                  <a:gd name="T103" fmla="*/ 92 h 120"/>
                  <a:gd name="T104" fmla="*/ 77 w 126"/>
                  <a:gd name="T105" fmla="*/ 117 h 120"/>
                  <a:gd name="T106" fmla="*/ 66 w 126"/>
                  <a:gd name="T107" fmla="*/ 120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126" h="120">
                    <a:moveTo>
                      <a:pt x="47" y="70"/>
                    </a:moveTo>
                    <a:lnTo>
                      <a:pt x="47" y="70"/>
                    </a:lnTo>
                    <a:lnTo>
                      <a:pt x="48" y="72"/>
                    </a:lnTo>
                    <a:lnTo>
                      <a:pt x="48" y="72"/>
                    </a:lnTo>
                    <a:lnTo>
                      <a:pt x="51" y="73"/>
                    </a:lnTo>
                    <a:lnTo>
                      <a:pt x="51" y="76"/>
                    </a:lnTo>
                    <a:lnTo>
                      <a:pt x="41" y="96"/>
                    </a:lnTo>
                    <a:lnTo>
                      <a:pt x="41" y="96"/>
                    </a:lnTo>
                    <a:lnTo>
                      <a:pt x="41" y="99"/>
                    </a:lnTo>
                    <a:lnTo>
                      <a:pt x="42" y="101"/>
                    </a:lnTo>
                    <a:lnTo>
                      <a:pt x="45" y="104"/>
                    </a:lnTo>
                    <a:lnTo>
                      <a:pt x="60" y="108"/>
                    </a:lnTo>
                    <a:lnTo>
                      <a:pt x="60" y="108"/>
                    </a:lnTo>
                    <a:lnTo>
                      <a:pt x="66" y="110"/>
                    </a:lnTo>
                    <a:lnTo>
                      <a:pt x="73" y="108"/>
                    </a:lnTo>
                    <a:lnTo>
                      <a:pt x="108" y="91"/>
                    </a:lnTo>
                    <a:lnTo>
                      <a:pt x="108" y="91"/>
                    </a:lnTo>
                    <a:lnTo>
                      <a:pt x="110" y="89"/>
                    </a:lnTo>
                    <a:lnTo>
                      <a:pt x="110" y="89"/>
                    </a:lnTo>
                    <a:lnTo>
                      <a:pt x="110" y="86"/>
                    </a:lnTo>
                    <a:lnTo>
                      <a:pt x="107" y="85"/>
                    </a:lnTo>
                    <a:lnTo>
                      <a:pt x="107" y="85"/>
                    </a:lnTo>
                    <a:lnTo>
                      <a:pt x="104" y="82"/>
                    </a:lnTo>
                    <a:lnTo>
                      <a:pt x="101" y="79"/>
                    </a:lnTo>
                    <a:lnTo>
                      <a:pt x="99" y="76"/>
                    </a:lnTo>
                    <a:lnTo>
                      <a:pt x="98" y="72"/>
                    </a:lnTo>
                    <a:lnTo>
                      <a:pt x="98" y="72"/>
                    </a:lnTo>
                    <a:lnTo>
                      <a:pt x="99" y="69"/>
                    </a:lnTo>
                    <a:lnTo>
                      <a:pt x="99" y="64"/>
                    </a:lnTo>
                    <a:lnTo>
                      <a:pt x="102" y="61"/>
                    </a:lnTo>
                    <a:lnTo>
                      <a:pt x="105" y="60"/>
                    </a:lnTo>
                    <a:lnTo>
                      <a:pt x="108" y="57"/>
                    </a:lnTo>
                    <a:lnTo>
                      <a:pt x="108" y="57"/>
                    </a:lnTo>
                    <a:lnTo>
                      <a:pt x="111" y="54"/>
                    </a:lnTo>
                    <a:lnTo>
                      <a:pt x="113" y="50"/>
                    </a:lnTo>
                    <a:lnTo>
                      <a:pt x="116" y="23"/>
                    </a:lnTo>
                    <a:lnTo>
                      <a:pt x="116" y="23"/>
                    </a:lnTo>
                    <a:lnTo>
                      <a:pt x="116" y="22"/>
                    </a:lnTo>
                    <a:lnTo>
                      <a:pt x="116" y="22"/>
                    </a:lnTo>
                    <a:lnTo>
                      <a:pt x="114" y="22"/>
                    </a:lnTo>
                    <a:lnTo>
                      <a:pt x="85" y="17"/>
                    </a:lnTo>
                    <a:lnTo>
                      <a:pt x="85" y="17"/>
                    </a:lnTo>
                    <a:lnTo>
                      <a:pt x="80" y="17"/>
                    </a:lnTo>
                    <a:lnTo>
                      <a:pt x="76" y="20"/>
                    </a:lnTo>
                    <a:lnTo>
                      <a:pt x="73" y="22"/>
                    </a:lnTo>
                    <a:lnTo>
                      <a:pt x="73" y="22"/>
                    </a:lnTo>
                    <a:lnTo>
                      <a:pt x="66" y="25"/>
                    </a:lnTo>
                    <a:lnTo>
                      <a:pt x="58" y="25"/>
                    </a:lnTo>
                    <a:lnTo>
                      <a:pt x="58" y="25"/>
                    </a:lnTo>
                    <a:lnTo>
                      <a:pt x="54" y="23"/>
                    </a:lnTo>
                    <a:lnTo>
                      <a:pt x="51" y="20"/>
                    </a:lnTo>
                    <a:lnTo>
                      <a:pt x="48" y="17"/>
                    </a:lnTo>
                    <a:lnTo>
                      <a:pt x="47" y="14"/>
                    </a:lnTo>
                    <a:lnTo>
                      <a:pt x="45" y="10"/>
                    </a:lnTo>
                    <a:lnTo>
                      <a:pt x="45" y="10"/>
                    </a:lnTo>
                    <a:lnTo>
                      <a:pt x="44" y="10"/>
                    </a:lnTo>
                    <a:lnTo>
                      <a:pt x="44" y="10"/>
                    </a:lnTo>
                    <a:lnTo>
                      <a:pt x="41" y="11"/>
                    </a:lnTo>
                    <a:lnTo>
                      <a:pt x="13" y="38"/>
                    </a:lnTo>
                    <a:lnTo>
                      <a:pt x="13" y="38"/>
                    </a:lnTo>
                    <a:lnTo>
                      <a:pt x="10" y="44"/>
                    </a:lnTo>
                    <a:lnTo>
                      <a:pt x="10" y="50"/>
                    </a:lnTo>
                    <a:lnTo>
                      <a:pt x="12" y="64"/>
                    </a:lnTo>
                    <a:lnTo>
                      <a:pt x="12" y="64"/>
                    </a:lnTo>
                    <a:lnTo>
                      <a:pt x="14" y="67"/>
                    </a:lnTo>
                    <a:lnTo>
                      <a:pt x="17" y="69"/>
                    </a:lnTo>
                    <a:lnTo>
                      <a:pt x="41" y="66"/>
                    </a:lnTo>
                    <a:lnTo>
                      <a:pt x="41" y="66"/>
                    </a:lnTo>
                    <a:lnTo>
                      <a:pt x="45" y="67"/>
                    </a:lnTo>
                    <a:lnTo>
                      <a:pt x="47" y="69"/>
                    </a:lnTo>
                    <a:lnTo>
                      <a:pt x="47" y="69"/>
                    </a:lnTo>
                    <a:lnTo>
                      <a:pt x="47" y="70"/>
                    </a:lnTo>
                    <a:close/>
                    <a:moveTo>
                      <a:pt x="66" y="120"/>
                    </a:moveTo>
                    <a:lnTo>
                      <a:pt x="66" y="120"/>
                    </a:lnTo>
                    <a:lnTo>
                      <a:pt x="60" y="118"/>
                    </a:lnTo>
                    <a:lnTo>
                      <a:pt x="55" y="118"/>
                    </a:lnTo>
                    <a:lnTo>
                      <a:pt x="41" y="113"/>
                    </a:lnTo>
                    <a:lnTo>
                      <a:pt x="41" y="113"/>
                    </a:lnTo>
                    <a:lnTo>
                      <a:pt x="35" y="110"/>
                    </a:lnTo>
                    <a:lnTo>
                      <a:pt x="32" y="104"/>
                    </a:lnTo>
                    <a:lnTo>
                      <a:pt x="31" y="99"/>
                    </a:lnTo>
                    <a:lnTo>
                      <a:pt x="32" y="93"/>
                    </a:lnTo>
                    <a:lnTo>
                      <a:pt x="33" y="89"/>
                    </a:lnTo>
                    <a:lnTo>
                      <a:pt x="19" y="98"/>
                    </a:lnTo>
                    <a:lnTo>
                      <a:pt x="19" y="98"/>
                    </a:lnTo>
                    <a:lnTo>
                      <a:pt x="17" y="99"/>
                    </a:lnTo>
                    <a:lnTo>
                      <a:pt x="17" y="99"/>
                    </a:lnTo>
                    <a:lnTo>
                      <a:pt x="14" y="99"/>
                    </a:lnTo>
                    <a:lnTo>
                      <a:pt x="13" y="98"/>
                    </a:lnTo>
                    <a:lnTo>
                      <a:pt x="10" y="96"/>
                    </a:lnTo>
                    <a:lnTo>
                      <a:pt x="10" y="96"/>
                    </a:lnTo>
                    <a:lnTo>
                      <a:pt x="9" y="93"/>
                    </a:lnTo>
                    <a:lnTo>
                      <a:pt x="9" y="92"/>
                    </a:lnTo>
                    <a:lnTo>
                      <a:pt x="10" y="89"/>
                    </a:lnTo>
                    <a:lnTo>
                      <a:pt x="10" y="89"/>
                    </a:lnTo>
                    <a:lnTo>
                      <a:pt x="10" y="88"/>
                    </a:lnTo>
                    <a:lnTo>
                      <a:pt x="25" y="77"/>
                    </a:lnTo>
                    <a:lnTo>
                      <a:pt x="19" y="79"/>
                    </a:lnTo>
                    <a:lnTo>
                      <a:pt x="19" y="79"/>
                    </a:lnTo>
                    <a:lnTo>
                      <a:pt x="13" y="77"/>
                    </a:lnTo>
                    <a:lnTo>
                      <a:pt x="7" y="76"/>
                    </a:lnTo>
                    <a:lnTo>
                      <a:pt x="3" y="72"/>
                    </a:lnTo>
                    <a:lnTo>
                      <a:pt x="1" y="66"/>
                    </a:lnTo>
                    <a:lnTo>
                      <a:pt x="0" y="51"/>
                    </a:lnTo>
                    <a:lnTo>
                      <a:pt x="0" y="51"/>
                    </a:lnTo>
                    <a:lnTo>
                      <a:pt x="0" y="45"/>
                    </a:lnTo>
                    <a:lnTo>
                      <a:pt x="0" y="41"/>
                    </a:lnTo>
                    <a:lnTo>
                      <a:pt x="3" y="36"/>
                    </a:lnTo>
                    <a:lnTo>
                      <a:pt x="6" y="32"/>
                    </a:lnTo>
                    <a:lnTo>
                      <a:pt x="33" y="4"/>
                    </a:lnTo>
                    <a:lnTo>
                      <a:pt x="33" y="4"/>
                    </a:lnTo>
                    <a:lnTo>
                      <a:pt x="38" y="1"/>
                    </a:lnTo>
                    <a:lnTo>
                      <a:pt x="44" y="0"/>
                    </a:lnTo>
                    <a:lnTo>
                      <a:pt x="44" y="0"/>
                    </a:lnTo>
                    <a:lnTo>
                      <a:pt x="50" y="1"/>
                    </a:lnTo>
                    <a:lnTo>
                      <a:pt x="54" y="4"/>
                    </a:lnTo>
                    <a:lnTo>
                      <a:pt x="54" y="4"/>
                    </a:lnTo>
                    <a:lnTo>
                      <a:pt x="55" y="6"/>
                    </a:lnTo>
                    <a:lnTo>
                      <a:pt x="57" y="10"/>
                    </a:lnTo>
                    <a:lnTo>
                      <a:pt x="57" y="10"/>
                    </a:lnTo>
                    <a:lnTo>
                      <a:pt x="58" y="13"/>
                    </a:lnTo>
                    <a:lnTo>
                      <a:pt x="61" y="14"/>
                    </a:lnTo>
                    <a:lnTo>
                      <a:pt x="61" y="14"/>
                    </a:lnTo>
                    <a:lnTo>
                      <a:pt x="64" y="16"/>
                    </a:lnTo>
                    <a:lnTo>
                      <a:pt x="67" y="14"/>
                    </a:lnTo>
                    <a:lnTo>
                      <a:pt x="70" y="11"/>
                    </a:lnTo>
                    <a:lnTo>
                      <a:pt x="70" y="11"/>
                    </a:lnTo>
                    <a:lnTo>
                      <a:pt x="77" y="9"/>
                    </a:lnTo>
                    <a:lnTo>
                      <a:pt x="86" y="9"/>
                    </a:lnTo>
                    <a:lnTo>
                      <a:pt x="116" y="11"/>
                    </a:lnTo>
                    <a:lnTo>
                      <a:pt x="116" y="11"/>
                    </a:lnTo>
                    <a:lnTo>
                      <a:pt x="120" y="13"/>
                    </a:lnTo>
                    <a:lnTo>
                      <a:pt x="123" y="16"/>
                    </a:lnTo>
                    <a:lnTo>
                      <a:pt x="123" y="16"/>
                    </a:lnTo>
                    <a:lnTo>
                      <a:pt x="124" y="16"/>
                    </a:lnTo>
                    <a:lnTo>
                      <a:pt x="124" y="16"/>
                    </a:lnTo>
                    <a:lnTo>
                      <a:pt x="126" y="20"/>
                    </a:lnTo>
                    <a:lnTo>
                      <a:pt x="126" y="25"/>
                    </a:lnTo>
                    <a:lnTo>
                      <a:pt x="123" y="51"/>
                    </a:lnTo>
                    <a:lnTo>
                      <a:pt x="123" y="51"/>
                    </a:lnTo>
                    <a:lnTo>
                      <a:pt x="120" y="58"/>
                    </a:lnTo>
                    <a:lnTo>
                      <a:pt x="114" y="64"/>
                    </a:lnTo>
                    <a:lnTo>
                      <a:pt x="111" y="67"/>
                    </a:lnTo>
                    <a:lnTo>
                      <a:pt x="111" y="67"/>
                    </a:lnTo>
                    <a:lnTo>
                      <a:pt x="110" y="70"/>
                    </a:lnTo>
                    <a:lnTo>
                      <a:pt x="110" y="72"/>
                    </a:lnTo>
                    <a:lnTo>
                      <a:pt x="110" y="72"/>
                    </a:lnTo>
                    <a:lnTo>
                      <a:pt x="110" y="74"/>
                    </a:lnTo>
                    <a:lnTo>
                      <a:pt x="113" y="77"/>
                    </a:lnTo>
                    <a:lnTo>
                      <a:pt x="117" y="79"/>
                    </a:lnTo>
                    <a:lnTo>
                      <a:pt x="117" y="79"/>
                    </a:lnTo>
                    <a:lnTo>
                      <a:pt x="118" y="80"/>
                    </a:lnTo>
                    <a:lnTo>
                      <a:pt x="118" y="80"/>
                    </a:lnTo>
                    <a:lnTo>
                      <a:pt x="120" y="86"/>
                    </a:lnTo>
                    <a:lnTo>
                      <a:pt x="120" y="92"/>
                    </a:lnTo>
                    <a:lnTo>
                      <a:pt x="120" y="92"/>
                    </a:lnTo>
                    <a:lnTo>
                      <a:pt x="117" y="96"/>
                    </a:lnTo>
                    <a:lnTo>
                      <a:pt x="113" y="99"/>
                    </a:lnTo>
                    <a:lnTo>
                      <a:pt x="77" y="117"/>
                    </a:lnTo>
                    <a:lnTo>
                      <a:pt x="77" y="117"/>
                    </a:lnTo>
                    <a:lnTo>
                      <a:pt x="72" y="118"/>
                    </a:lnTo>
                    <a:lnTo>
                      <a:pt x="66" y="12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</p:grpSp>
        <p:sp>
          <p:nvSpPr>
            <p:cNvPr id="15" name="Freeform 42"/>
            <p:cNvSpPr>
              <a:spLocks noEditPoints="1"/>
            </p:cNvSpPr>
            <p:nvPr/>
          </p:nvSpPr>
          <p:spPr bwMode="auto">
            <a:xfrm>
              <a:off x="1979712" y="1196752"/>
              <a:ext cx="1147763" cy="1155700"/>
            </a:xfrm>
            <a:custGeom>
              <a:avLst/>
              <a:gdLst>
                <a:gd name="T0" fmla="*/ 180 w 361"/>
                <a:gd name="T1" fmla="*/ 361 h 361"/>
                <a:gd name="T2" fmla="*/ 0 w 361"/>
                <a:gd name="T3" fmla="*/ 181 h 361"/>
                <a:gd name="T4" fmla="*/ 180 w 361"/>
                <a:gd name="T5" fmla="*/ 0 h 361"/>
                <a:gd name="T6" fmla="*/ 361 w 361"/>
                <a:gd name="T7" fmla="*/ 181 h 361"/>
                <a:gd name="T8" fmla="*/ 180 w 361"/>
                <a:gd name="T9" fmla="*/ 361 h 361"/>
                <a:gd name="T10" fmla="*/ 180 w 361"/>
                <a:gd name="T11" fmla="*/ 16 h 361"/>
                <a:gd name="T12" fmla="*/ 16 w 361"/>
                <a:gd name="T13" fmla="*/ 181 h 361"/>
                <a:gd name="T14" fmla="*/ 180 w 361"/>
                <a:gd name="T15" fmla="*/ 345 h 361"/>
                <a:gd name="T16" fmla="*/ 345 w 361"/>
                <a:gd name="T17" fmla="*/ 181 h 361"/>
                <a:gd name="T18" fmla="*/ 180 w 361"/>
                <a:gd name="T19" fmla="*/ 16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61" h="361">
                  <a:moveTo>
                    <a:pt x="180" y="361"/>
                  </a:moveTo>
                  <a:cubicBezTo>
                    <a:pt x="81" y="361"/>
                    <a:pt x="0" y="280"/>
                    <a:pt x="0" y="181"/>
                  </a:cubicBezTo>
                  <a:cubicBezTo>
                    <a:pt x="0" y="81"/>
                    <a:pt x="81" y="0"/>
                    <a:pt x="180" y="0"/>
                  </a:cubicBezTo>
                  <a:cubicBezTo>
                    <a:pt x="280" y="0"/>
                    <a:pt x="361" y="81"/>
                    <a:pt x="361" y="181"/>
                  </a:cubicBezTo>
                  <a:cubicBezTo>
                    <a:pt x="361" y="280"/>
                    <a:pt x="280" y="361"/>
                    <a:pt x="180" y="361"/>
                  </a:cubicBezTo>
                  <a:close/>
                  <a:moveTo>
                    <a:pt x="180" y="16"/>
                  </a:moveTo>
                  <a:cubicBezTo>
                    <a:pt x="90" y="16"/>
                    <a:pt x="16" y="90"/>
                    <a:pt x="16" y="181"/>
                  </a:cubicBezTo>
                  <a:cubicBezTo>
                    <a:pt x="16" y="271"/>
                    <a:pt x="90" y="345"/>
                    <a:pt x="180" y="345"/>
                  </a:cubicBezTo>
                  <a:cubicBezTo>
                    <a:pt x="271" y="345"/>
                    <a:pt x="345" y="271"/>
                    <a:pt x="345" y="181"/>
                  </a:cubicBezTo>
                  <a:cubicBezTo>
                    <a:pt x="345" y="90"/>
                    <a:pt x="271" y="16"/>
                    <a:pt x="180" y="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grpSp>
        <p:nvGrpSpPr>
          <p:cNvPr id="29" name="Groupe 28"/>
          <p:cNvGrpSpPr/>
          <p:nvPr/>
        </p:nvGrpSpPr>
        <p:grpSpPr>
          <a:xfrm>
            <a:off x="2094949" y="2565864"/>
            <a:ext cx="447349" cy="450327"/>
            <a:chOff x="3275856" y="1196752"/>
            <a:chExt cx="1147763" cy="1155700"/>
          </a:xfrm>
          <a:solidFill>
            <a:srgbClr val="F07E26"/>
          </a:solidFill>
        </p:grpSpPr>
        <p:grpSp>
          <p:nvGrpSpPr>
            <p:cNvPr id="30" name="Groupe 29"/>
            <p:cNvGrpSpPr/>
            <p:nvPr/>
          </p:nvGrpSpPr>
          <p:grpSpPr>
            <a:xfrm>
              <a:off x="3489697" y="1418913"/>
              <a:ext cx="720080" cy="711379"/>
              <a:chOff x="1906588" y="3371851"/>
              <a:chExt cx="525462" cy="519113"/>
            </a:xfrm>
            <a:grpFill/>
          </p:grpSpPr>
          <p:sp>
            <p:nvSpPr>
              <p:cNvPr id="32" name="Freeform 91"/>
              <p:cNvSpPr>
                <a:spLocks noEditPoints="1"/>
              </p:cNvSpPr>
              <p:nvPr/>
            </p:nvSpPr>
            <p:spPr bwMode="auto">
              <a:xfrm>
                <a:off x="1951038" y="3556001"/>
                <a:ext cx="60325" cy="106363"/>
              </a:xfrm>
              <a:custGeom>
                <a:avLst/>
                <a:gdLst>
                  <a:gd name="T0" fmla="*/ 19 w 38"/>
                  <a:gd name="T1" fmla="*/ 12 h 67"/>
                  <a:gd name="T2" fmla="*/ 19 w 38"/>
                  <a:gd name="T3" fmla="*/ 12 h 67"/>
                  <a:gd name="T4" fmla="*/ 11 w 38"/>
                  <a:gd name="T5" fmla="*/ 20 h 67"/>
                  <a:gd name="T6" fmla="*/ 9 w 38"/>
                  <a:gd name="T7" fmla="*/ 26 h 67"/>
                  <a:gd name="T8" fmla="*/ 9 w 38"/>
                  <a:gd name="T9" fmla="*/ 34 h 67"/>
                  <a:gd name="T10" fmla="*/ 9 w 38"/>
                  <a:gd name="T11" fmla="*/ 34 h 67"/>
                  <a:gd name="T12" fmla="*/ 9 w 38"/>
                  <a:gd name="T13" fmla="*/ 41 h 67"/>
                  <a:gd name="T14" fmla="*/ 11 w 38"/>
                  <a:gd name="T15" fmla="*/ 47 h 67"/>
                  <a:gd name="T16" fmla="*/ 19 w 38"/>
                  <a:gd name="T17" fmla="*/ 57 h 67"/>
                  <a:gd name="T18" fmla="*/ 19 w 38"/>
                  <a:gd name="T19" fmla="*/ 57 h 67"/>
                  <a:gd name="T20" fmla="*/ 25 w 38"/>
                  <a:gd name="T21" fmla="*/ 47 h 67"/>
                  <a:gd name="T22" fmla="*/ 28 w 38"/>
                  <a:gd name="T23" fmla="*/ 41 h 67"/>
                  <a:gd name="T24" fmla="*/ 29 w 38"/>
                  <a:gd name="T25" fmla="*/ 34 h 67"/>
                  <a:gd name="T26" fmla="*/ 29 w 38"/>
                  <a:gd name="T27" fmla="*/ 34 h 67"/>
                  <a:gd name="T28" fmla="*/ 28 w 38"/>
                  <a:gd name="T29" fmla="*/ 26 h 67"/>
                  <a:gd name="T30" fmla="*/ 25 w 38"/>
                  <a:gd name="T31" fmla="*/ 20 h 67"/>
                  <a:gd name="T32" fmla="*/ 19 w 38"/>
                  <a:gd name="T33" fmla="*/ 12 h 67"/>
                  <a:gd name="T34" fmla="*/ 19 w 38"/>
                  <a:gd name="T35" fmla="*/ 67 h 67"/>
                  <a:gd name="T36" fmla="*/ 19 w 38"/>
                  <a:gd name="T37" fmla="*/ 67 h 67"/>
                  <a:gd name="T38" fmla="*/ 16 w 38"/>
                  <a:gd name="T39" fmla="*/ 66 h 67"/>
                  <a:gd name="T40" fmla="*/ 16 w 38"/>
                  <a:gd name="T41" fmla="*/ 66 h 67"/>
                  <a:gd name="T42" fmla="*/ 13 w 38"/>
                  <a:gd name="T43" fmla="*/ 64 h 67"/>
                  <a:gd name="T44" fmla="*/ 7 w 38"/>
                  <a:gd name="T45" fmla="*/ 57 h 67"/>
                  <a:gd name="T46" fmla="*/ 1 w 38"/>
                  <a:gd name="T47" fmla="*/ 47 h 67"/>
                  <a:gd name="T48" fmla="*/ 0 w 38"/>
                  <a:gd name="T49" fmla="*/ 41 h 67"/>
                  <a:gd name="T50" fmla="*/ 0 w 38"/>
                  <a:gd name="T51" fmla="*/ 34 h 67"/>
                  <a:gd name="T52" fmla="*/ 0 w 38"/>
                  <a:gd name="T53" fmla="*/ 34 h 67"/>
                  <a:gd name="T54" fmla="*/ 0 w 38"/>
                  <a:gd name="T55" fmla="*/ 28 h 67"/>
                  <a:gd name="T56" fmla="*/ 1 w 38"/>
                  <a:gd name="T57" fmla="*/ 22 h 67"/>
                  <a:gd name="T58" fmla="*/ 7 w 38"/>
                  <a:gd name="T59" fmla="*/ 12 h 67"/>
                  <a:gd name="T60" fmla="*/ 13 w 38"/>
                  <a:gd name="T61" fmla="*/ 4 h 67"/>
                  <a:gd name="T62" fmla="*/ 16 w 38"/>
                  <a:gd name="T63" fmla="*/ 1 h 67"/>
                  <a:gd name="T64" fmla="*/ 16 w 38"/>
                  <a:gd name="T65" fmla="*/ 1 h 67"/>
                  <a:gd name="T66" fmla="*/ 19 w 38"/>
                  <a:gd name="T67" fmla="*/ 0 h 67"/>
                  <a:gd name="T68" fmla="*/ 22 w 38"/>
                  <a:gd name="T69" fmla="*/ 1 h 67"/>
                  <a:gd name="T70" fmla="*/ 22 w 38"/>
                  <a:gd name="T71" fmla="*/ 1 h 67"/>
                  <a:gd name="T72" fmla="*/ 25 w 38"/>
                  <a:gd name="T73" fmla="*/ 4 h 67"/>
                  <a:gd name="T74" fmla="*/ 29 w 38"/>
                  <a:gd name="T75" fmla="*/ 12 h 67"/>
                  <a:gd name="T76" fmla="*/ 35 w 38"/>
                  <a:gd name="T77" fmla="*/ 22 h 67"/>
                  <a:gd name="T78" fmla="*/ 36 w 38"/>
                  <a:gd name="T79" fmla="*/ 28 h 67"/>
                  <a:gd name="T80" fmla="*/ 38 w 38"/>
                  <a:gd name="T81" fmla="*/ 34 h 67"/>
                  <a:gd name="T82" fmla="*/ 38 w 38"/>
                  <a:gd name="T83" fmla="*/ 34 h 67"/>
                  <a:gd name="T84" fmla="*/ 36 w 38"/>
                  <a:gd name="T85" fmla="*/ 41 h 67"/>
                  <a:gd name="T86" fmla="*/ 35 w 38"/>
                  <a:gd name="T87" fmla="*/ 47 h 67"/>
                  <a:gd name="T88" fmla="*/ 29 w 38"/>
                  <a:gd name="T89" fmla="*/ 57 h 67"/>
                  <a:gd name="T90" fmla="*/ 25 w 38"/>
                  <a:gd name="T91" fmla="*/ 64 h 67"/>
                  <a:gd name="T92" fmla="*/ 22 w 38"/>
                  <a:gd name="T93" fmla="*/ 66 h 67"/>
                  <a:gd name="T94" fmla="*/ 22 w 38"/>
                  <a:gd name="T95" fmla="*/ 66 h 67"/>
                  <a:gd name="T96" fmla="*/ 19 w 38"/>
                  <a:gd name="T97" fmla="*/ 67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38" h="67">
                    <a:moveTo>
                      <a:pt x="19" y="12"/>
                    </a:moveTo>
                    <a:lnTo>
                      <a:pt x="19" y="12"/>
                    </a:lnTo>
                    <a:lnTo>
                      <a:pt x="11" y="20"/>
                    </a:lnTo>
                    <a:lnTo>
                      <a:pt x="9" y="26"/>
                    </a:lnTo>
                    <a:lnTo>
                      <a:pt x="9" y="34"/>
                    </a:lnTo>
                    <a:lnTo>
                      <a:pt x="9" y="34"/>
                    </a:lnTo>
                    <a:lnTo>
                      <a:pt x="9" y="41"/>
                    </a:lnTo>
                    <a:lnTo>
                      <a:pt x="11" y="47"/>
                    </a:lnTo>
                    <a:lnTo>
                      <a:pt x="19" y="57"/>
                    </a:lnTo>
                    <a:lnTo>
                      <a:pt x="19" y="57"/>
                    </a:lnTo>
                    <a:lnTo>
                      <a:pt x="25" y="47"/>
                    </a:lnTo>
                    <a:lnTo>
                      <a:pt x="28" y="41"/>
                    </a:lnTo>
                    <a:lnTo>
                      <a:pt x="29" y="34"/>
                    </a:lnTo>
                    <a:lnTo>
                      <a:pt x="29" y="34"/>
                    </a:lnTo>
                    <a:lnTo>
                      <a:pt x="28" y="26"/>
                    </a:lnTo>
                    <a:lnTo>
                      <a:pt x="25" y="20"/>
                    </a:lnTo>
                    <a:lnTo>
                      <a:pt x="19" y="12"/>
                    </a:lnTo>
                    <a:close/>
                    <a:moveTo>
                      <a:pt x="19" y="67"/>
                    </a:moveTo>
                    <a:lnTo>
                      <a:pt x="19" y="67"/>
                    </a:lnTo>
                    <a:lnTo>
                      <a:pt x="16" y="66"/>
                    </a:lnTo>
                    <a:lnTo>
                      <a:pt x="16" y="66"/>
                    </a:lnTo>
                    <a:lnTo>
                      <a:pt x="13" y="64"/>
                    </a:lnTo>
                    <a:lnTo>
                      <a:pt x="7" y="57"/>
                    </a:lnTo>
                    <a:lnTo>
                      <a:pt x="1" y="47"/>
                    </a:lnTo>
                    <a:lnTo>
                      <a:pt x="0" y="41"/>
                    </a:lnTo>
                    <a:lnTo>
                      <a:pt x="0" y="34"/>
                    </a:lnTo>
                    <a:lnTo>
                      <a:pt x="0" y="34"/>
                    </a:lnTo>
                    <a:lnTo>
                      <a:pt x="0" y="28"/>
                    </a:lnTo>
                    <a:lnTo>
                      <a:pt x="1" y="22"/>
                    </a:lnTo>
                    <a:lnTo>
                      <a:pt x="7" y="12"/>
                    </a:lnTo>
                    <a:lnTo>
                      <a:pt x="13" y="4"/>
                    </a:lnTo>
                    <a:lnTo>
                      <a:pt x="16" y="1"/>
                    </a:lnTo>
                    <a:lnTo>
                      <a:pt x="16" y="1"/>
                    </a:lnTo>
                    <a:lnTo>
                      <a:pt x="19" y="0"/>
                    </a:lnTo>
                    <a:lnTo>
                      <a:pt x="22" y="1"/>
                    </a:lnTo>
                    <a:lnTo>
                      <a:pt x="22" y="1"/>
                    </a:lnTo>
                    <a:lnTo>
                      <a:pt x="25" y="4"/>
                    </a:lnTo>
                    <a:lnTo>
                      <a:pt x="29" y="12"/>
                    </a:lnTo>
                    <a:lnTo>
                      <a:pt x="35" y="22"/>
                    </a:lnTo>
                    <a:lnTo>
                      <a:pt x="36" y="28"/>
                    </a:lnTo>
                    <a:lnTo>
                      <a:pt x="38" y="34"/>
                    </a:lnTo>
                    <a:lnTo>
                      <a:pt x="38" y="34"/>
                    </a:lnTo>
                    <a:lnTo>
                      <a:pt x="36" y="41"/>
                    </a:lnTo>
                    <a:lnTo>
                      <a:pt x="35" y="47"/>
                    </a:lnTo>
                    <a:lnTo>
                      <a:pt x="29" y="57"/>
                    </a:lnTo>
                    <a:lnTo>
                      <a:pt x="25" y="64"/>
                    </a:lnTo>
                    <a:lnTo>
                      <a:pt x="22" y="66"/>
                    </a:lnTo>
                    <a:lnTo>
                      <a:pt x="22" y="66"/>
                    </a:lnTo>
                    <a:lnTo>
                      <a:pt x="19" y="6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3" name="Freeform 94"/>
              <p:cNvSpPr>
                <a:spLocks noEditPoints="1"/>
              </p:cNvSpPr>
              <p:nvPr/>
            </p:nvSpPr>
            <p:spPr bwMode="auto">
              <a:xfrm>
                <a:off x="1906588" y="3621089"/>
                <a:ext cx="76200" cy="79375"/>
              </a:xfrm>
              <a:custGeom>
                <a:avLst/>
                <a:gdLst>
                  <a:gd name="T0" fmla="*/ 9 w 48"/>
                  <a:gd name="T1" fmla="*/ 9 h 50"/>
                  <a:gd name="T2" fmla="*/ 9 w 48"/>
                  <a:gd name="T3" fmla="*/ 9 h 50"/>
                  <a:gd name="T4" fmla="*/ 10 w 48"/>
                  <a:gd name="T5" fmla="*/ 20 h 50"/>
                  <a:gd name="T6" fmla="*/ 13 w 48"/>
                  <a:gd name="T7" fmla="*/ 26 h 50"/>
                  <a:gd name="T8" fmla="*/ 17 w 48"/>
                  <a:gd name="T9" fmla="*/ 32 h 50"/>
                  <a:gd name="T10" fmla="*/ 17 w 48"/>
                  <a:gd name="T11" fmla="*/ 32 h 50"/>
                  <a:gd name="T12" fmla="*/ 22 w 48"/>
                  <a:gd name="T13" fmla="*/ 36 h 50"/>
                  <a:gd name="T14" fmla="*/ 29 w 48"/>
                  <a:gd name="T15" fmla="*/ 39 h 50"/>
                  <a:gd name="T16" fmla="*/ 39 w 48"/>
                  <a:gd name="T17" fmla="*/ 41 h 50"/>
                  <a:gd name="T18" fmla="*/ 39 w 48"/>
                  <a:gd name="T19" fmla="*/ 41 h 50"/>
                  <a:gd name="T20" fmla="*/ 38 w 48"/>
                  <a:gd name="T21" fmla="*/ 29 h 50"/>
                  <a:gd name="T22" fmla="*/ 35 w 48"/>
                  <a:gd name="T23" fmla="*/ 23 h 50"/>
                  <a:gd name="T24" fmla="*/ 32 w 48"/>
                  <a:gd name="T25" fmla="*/ 17 h 50"/>
                  <a:gd name="T26" fmla="*/ 32 w 48"/>
                  <a:gd name="T27" fmla="*/ 17 h 50"/>
                  <a:gd name="T28" fmla="*/ 26 w 48"/>
                  <a:gd name="T29" fmla="*/ 13 h 50"/>
                  <a:gd name="T30" fmla="*/ 20 w 48"/>
                  <a:gd name="T31" fmla="*/ 10 h 50"/>
                  <a:gd name="T32" fmla="*/ 9 w 48"/>
                  <a:gd name="T33" fmla="*/ 9 h 50"/>
                  <a:gd name="T34" fmla="*/ 44 w 48"/>
                  <a:gd name="T35" fmla="*/ 45 h 50"/>
                  <a:gd name="T36" fmla="*/ 44 w 48"/>
                  <a:gd name="T37" fmla="*/ 45 h 50"/>
                  <a:gd name="T38" fmla="*/ 44 w 48"/>
                  <a:gd name="T39" fmla="*/ 45 h 50"/>
                  <a:gd name="T40" fmla="*/ 42 w 48"/>
                  <a:gd name="T41" fmla="*/ 50 h 50"/>
                  <a:gd name="T42" fmla="*/ 42 w 48"/>
                  <a:gd name="T43" fmla="*/ 50 h 50"/>
                  <a:gd name="T44" fmla="*/ 37 w 48"/>
                  <a:gd name="T45" fmla="*/ 50 h 50"/>
                  <a:gd name="T46" fmla="*/ 28 w 48"/>
                  <a:gd name="T47" fmla="*/ 48 h 50"/>
                  <a:gd name="T48" fmla="*/ 19 w 48"/>
                  <a:gd name="T49" fmla="*/ 45 h 50"/>
                  <a:gd name="T50" fmla="*/ 10 w 48"/>
                  <a:gd name="T51" fmla="*/ 39 h 50"/>
                  <a:gd name="T52" fmla="*/ 10 w 48"/>
                  <a:gd name="T53" fmla="*/ 39 h 50"/>
                  <a:gd name="T54" fmla="*/ 7 w 48"/>
                  <a:gd name="T55" fmla="*/ 34 h 50"/>
                  <a:gd name="T56" fmla="*/ 4 w 48"/>
                  <a:gd name="T57" fmla="*/ 28 h 50"/>
                  <a:gd name="T58" fmla="*/ 1 w 48"/>
                  <a:gd name="T59" fmla="*/ 17 h 50"/>
                  <a:gd name="T60" fmla="*/ 0 w 48"/>
                  <a:gd name="T61" fmla="*/ 9 h 50"/>
                  <a:gd name="T62" fmla="*/ 0 w 48"/>
                  <a:gd name="T63" fmla="*/ 4 h 50"/>
                  <a:gd name="T64" fmla="*/ 0 w 48"/>
                  <a:gd name="T65" fmla="*/ 4 h 50"/>
                  <a:gd name="T66" fmla="*/ 1 w 48"/>
                  <a:gd name="T67" fmla="*/ 1 h 50"/>
                  <a:gd name="T68" fmla="*/ 4 w 48"/>
                  <a:gd name="T69" fmla="*/ 0 h 50"/>
                  <a:gd name="T70" fmla="*/ 4 w 48"/>
                  <a:gd name="T71" fmla="*/ 0 h 50"/>
                  <a:gd name="T72" fmla="*/ 7 w 48"/>
                  <a:gd name="T73" fmla="*/ 0 h 50"/>
                  <a:gd name="T74" fmla="*/ 16 w 48"/>
                  <a:gd name="T75" fmla="*/ 1 h 50"/>
                  <a:gd name="T76" fmla="*/ 28 w 48"/>
                  <a:gd name="T77" fmla="*/ 4 h 50"/>
                  <a:gd name="T78" fmla="*/ 34 w 48"/>
                  <a:gd name="T79" fmla="*/ 7 h 50"/>
                  <a:gd name="T80" fmla="*/ 38 w 48"/>
                  <a:gd name="T81" fmla="*/ 12 h 50"/>
                  <a:gd name="T82" fmla="*/ 38 w 48"/>
                  <a:gd name="T83" fmla="*/ 12 h 50"/>
                  <a:gd name="T84" fmla="*/ 42 w 48"/>
                  <a:gd name="T85" fmla="*/ 16 h 50"/>
                  <a:gd name="T86" fmla="*/ 45 w 48"/>
                  <a:gd name="T87" fmla="*/ 22 h 50"/>
                  <a:gd name="T88" fmla="*/ 48 w 48"/>
                  <a:gd name="T89" fmla="*/ 34 h 50"/>
                  <a:gd name="T90" fmla="*/ 48 w 48"/>
                  <a:gd name="T91" fmla="*/ 42 h 50"/>
                  <a:gd name="T92" fmla="*/ 48 w 48"/>
                  <a:gd name="T93" fmla="*/ 47 h 50"/>
                  <a:gd name="T94" fmla="*/ 48 w 48"/>
                  <a:gd name="T95" fmla="*/ 47 h 50"/>
                  <a:gd name="T96" fmla="*/ 47 w 48"/>
                  <a:gd name="T97" fmla="*/ 50 h 50"/>
                  <a:gd name="T98" fmla="*/ 45 w 48"/>
                  <a:gd name="T99" fmla="*/ 50 h 50"/>
                  <a:gd name="T100" fmla="*/ 45 w 48"/>
                  <a:gd name="T101" fmla="*/ 50 h 50"/>
                  <a:gd name="T102" fmla="*/ 42 w 48"/>
                  <a:gd name="T103" fmla="*/ 50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48" h="50">
                    <a:moveTo>
                      <a:pt x="9" y="9"/>
                    </a:moveTo>
                    <a:lnTo>
                      <a:pt x="9" y="9"/>
                    </a:lnTo>
                    <a:lnTo>
                      <a:pt x="10" y="20"/>
                    </a:lnTo>
                    <a:lnTo>
                      <a:pt x="13" y="26"/>
                    </a:lnTo>
                    <a:lnTo>
                      <a:pt x="17" y="32"/>
                    </a:lnTo>
                    <a:lnTo>
                      <a:pt x="17" y="32"/>
                    </a:lnTo>
                    <a:lnTo>
                      <a:pt x="22" y="36"/>
                    </a:lnTo>
                    <a:lnTo>
                      <a:pt x="29" y="39"/>
                    </a:lnTo>
                    <a:lnTo>
                      <a:pt x="39" y="41"/>
                    </a:lnTo>
                    <a:lnTo>
                      <a:pt x="39" y="41"/>
                    </a:lnTo>
                    <a:lnTo>
                      <a:pt x="38" y="29"/>
                    </a:lnTo>
                    <a:lnTo>
                      <a:pt x="35" y="23"/>
                    </a:lnTo>
                    <a:lnTo>
                      <a:pt x="32" y="17"/>
                    </a:lnTo>
                    <a:lnTo>
                      <a:pt x="32" y="17"/>
                    </a:lnTo>
                    <a:lnTo>
                      <a:pt x="26" y="13"/>
                    </a:lnTo>
                    <a:lnTo>
                      <a:pt x="20" y="10"/>
                    </a:lnTo>
                    <a:lnTo>
                      <a:pt x="9" y="9"/>
                    </a:lnTo>
                    <a:close/>
                    <a:moveTo>
                      <a:pt x="44" y="45"/>
                    </a:moveTo>
                    <a:lnTo>
                      <a:pt x="44" y="45"/>
                    </a:lnTo>
                    <a:lnTo>
                      <a:pt x="44" y="45"/>
                    </a:lnTo>
                    <a:close/>
                    <a:moveTo>
                      <a:pt x="42" y="50"/>
                    </a:moveTo>
                    <a:lnTo>
                      <a:pt x="42" y="50"/>
                    </a:lnTo>
                    <a:lnTo>
                      <a:pt x="37" y="50"/>
                    </a:lnTo>
                    <a:lnTo>
                      <a:pt x="28" y="48"/>
                    </a:lnTo>
                    <a:lnTo>
                      <a:pt x="19" y="45"/>
                    </a:lnTo>
                    <a:lnTo>
                      <a:pt x="10" y="39"/>
                    </a:lnTo>
                    <a:lnTo>
                      <a:pt x="10" y="39"/>
                    </a:lnTo>
                    <a:lnTo>
                      <a:pt x="7" y="34"/>
                    </a:lnTo>
                    <a:lnTo>
                      <a:pt x="4" y="28"/>
                    </a:lnTo>
                    <a:lnTo>
                      <a:pt x="1" y="17"/>
                    </a:lnTo>
                    <a:lnTo>
                      <a:pt x="0" y="9"/>
                    </a:lnTo>
                    <a:lnTo>
                      <a:pt x="0" y="4"/>
                    </a:lnTo>
                    <a:lnTo>
                      <a:pt x="0" y="4"/>
                    </a:lnTo>
                    <a:lnTo>
                      <a:pt x="1" y="1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7" y="0"/>
                    </a:lnTo>
                    <a:lnTo>
                      <a:pt x="16" y="1"/>
                    </a:lnTo>
                    <a:lnTo>
                      <a:pt x="28" y="4"/>
                    </a:lnTo>
                    <a:lnTo>
                      <a:pt x="34" y="7"/>
                    </a:lnTo>
                    <a:lnTo>
                      <a:pt x="38" y="12"/>
                    </a:lnTo>
                    <a:lnTo>
                      <a:pt x="38" y="12"/>
                    </a:lnTo>
                    <a:lnTo>
                      <a:pt x="42" y="16"/>
                    </a:lnTo>
                    <a:lnTo>
                      <a:pt x="45" y="22"/>
                    </a:lnTo>
                    <a:lnTo>
                      <a:pt x="48" y="34"/>
                    </a:lnTo>
                    <a:lnTo>
                      <a:pt x="48" y="42"/>
                    </a:lnTo>
                    <a:lnTo>
                      <a:pt x="48" y="47"/>
                    </a:lnTo>
                    <a:lnTo>
                      <a:pt x="48" y="47"/>
                    </a:lnTo>
                    <a:lnTo>
                      <a:pt x="47" y="50"/>
                    </a:lnTo>
                    <a:lnTo>
                      <a:pt x="45" y="50"/>
                    </a:lnTo>
                    <a:lnTo>
                      <a:pt x="45" y="50"/>
                    </a:lnTo>
                    <a:lnTo>
                      <a:pt x="42" y="5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4" name="Freeform 96"/>
              <p:cNvSpPr>
                <a:spLocks/>
              </p:cNvSpPr>
              <p:nvPr/>
            </p:nvSpPr>
            <p:spPr bwMode="auto">
              <a:xfrm>
                <a:off x="1976438" y="369252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5" name="Freeform 98"/>
              <p:cNvSpPr>
                <a:spLocks noEditPoints="1"/>
              </p:cNvSpPr>
              <p:nvPr/>
            </p:nvSpPr>
            <p:spPr bwMode="auto">
              <a:xfrm>
                <a:off x="1906588" y="3681414"/>
                <a:ext cx="76200" cy="79375"/>
              </a:xfrm>
              <a:custGeom>
                <a:avLst/>
                <a:gdLst>
                  <a:gd name="T0" fmla="*/ 9 w 48"/>
                  <a:gd name="T1" fmla="*/ 9 h 50"/>
                  <a:gd name="T2" fmla="*/ 9 w 48"/>
                  <a:gd name="T3" fmla="*/ 9 h 50"/>
                  <a:gd name="T4" fmla="*/ 10 w 48"/>
                  <a:gd name="T5" fmla="*/ 20 h 50"/>
                  <a:gd name="T6" fmla="*/ 13 w 48"/>
                  <a:gd name="T7" fmla="*/ 26 h 50"/>
                  <a:gd name="T8" fmla="*/ 17 w 48"/>
                  <a:gd name="T9" fmla="*/ 32 h 50"/>
                  <a:gd name="T10" fmla="*/ 17 w 48"/>
                  <a:gd name="T11" fmla="*/ 32 h 50"/>
                  <a:gd name="T12" fmla="*/ 23 w 48"/>
                  <a:gd name="T13" fmla="*/ 37 h 50"/>
                  <a:gd name="T14" fmla="*/ 29 w 48"/>
                  <a:gd name="T15" fmla="*/ 39 h 50"/>
                  <a:gd name="T16" fmla="*/ 39 w 48"/>
                  <a:gd name="T17" fmla="*/ 41 h 50"/>
                  <a:gd name="T18" fmla="*/ 39 w 48"/>
                  <a:gd name="T19" fmla="*/ 41 h 50"/>
                  <a:gd name="T20" fmla="*/ 38 w 48"/>
                  <a:gd name="T21" fmla="*/ 29 h 50"/>
                  <a:gd name="T22" fmla="*/ 35 w 48"/>
                  <a:gd name="T23" fmla="*/ 23 h 50"/>
                  <a:gd name="T24" fmla="*/ 32 w 48"/>
                  <a:gd name="T25" fmla="*/ 17 h 50"/>
                  <a:gd name="T26" fmla="*/ 32 w 48"/>
                  <a:gd name="T27" fmla="*/ 17 h 50"/>
                  <a:gd name="T28" fmla="*/ 26 w 48"/>
                  <a:gd name="T29" fmla="*/ 13 h 50"/>
                  <a:gd name="T30" fmla="*/ 20 w 48"/>
                  <a:gd name="T31" fmla="*/ 10 h 50"/>
                  <a:gd name="T32" fmla="*/ 9 w 48"/>
                  <a:gd name="T33" fmla="*/ 9 h 50"/>
                  <a:gd name="T34" fmla="*/ 44 w 48"/>
                  <a:gd name="T35" fmla="*/ 45 h 50"/>
                  <a:gd name="T36" fmla="*/ 44 w 48"/>
                  <a:gd name="T37" fmla="*/ 45 h 50"/>
                  <a:gd name="T38" fmla="*/ 44 w 48"/>
                  <a:gd name="T39" fmla="*/ 45 h 50"/>
                  <a:gd name="T40" fmla="*/ 42 w 48"/>
                  <a:gd name="T41" fmla="*/ 50 h 50"/>
                  <a:gd name="T42" fmla="*/ 42 w 48"/>
                  <a:gd name="T43" fmla="*/ 50 h 50"/>
                  <a:gd name="T44" fmla="*/ 37 w 48"/>
                  <a:gd name="T45" fmla="*/ 50 h 50"/>
                  <a:gd name="T46" fmla="*/ 28 w 48"/>
                  <a:gd name="T47" fmla="*/ 48 h 50"/>
                  <a:gd name="T48" fmla="*/ 19 w 48"/>
                  <a:gd name="T49" fmla="*/ 45 h 50"/>
                  <a:gd name="T50" fmla="*/ 10 w 48"/>
                  <a:gd name="T51" fmla="*/ 39 h 50"/>
                  <a:gd name="T52" fmla="*/ 10 w 48"/>
                  <a:gd name="T53" fmla="*/ 39 h 50"/>
                  <a:gd name="T54" fmla="*/ 7 w 48"/>
                  <a:gd name="T55" fmla="*/ 34 h 50"/>
                  <a:gd name="T56" fmla="*/ 4 w 48"/>
                  <a:gd name="T57" fmla="*/ 28 h 50"/>
                  <a:gd name="T58" fmla="*/ 1 w 48"/>
                  <a:gd name="T59" fmla="*/ 17 h 50"/>
                  <a:gd name="T60" fmla="*/ 0 w 48"/>
                  <a:gd name="T61" fmla="*/ 7 h 50"/>
                  <a:gd name="T62" fmla="*/ 0 w 48"/>
                  <a:gd name="T63" fmla="*/ 4 h 50"/>
                  <a:gd name="T64" fmla="*/ 0 w 48"/>
                  <a:gd name="T65" fmla="*/ 4 h 50"/>
                  <a:gd name="T66" fmla="*/ 1 w 48"/>
                  <a:gd name="T67" fmla="*/ 1 h 50"/>
                  <a:gd name="T68" fmla="*/ 4 w 48"/>
                  <a:gd name="T69" fmla="*/ 0 h 50"/>
                  <a:gd name="T70" fmla="*/ 4 w 48"/>
                  <a:gd name="T71" fmla="*/ 0 h 50"/>
                  <a:gd name="T72" fmla="*/ 7 w 48"/>
                  <a:gd name="T73" fmla="*/ 0 h 50"/>
                  <a:gd name="T74" fmla="*/ 16 w 48"/>
                  <a:gd name="T75" fmla="*/ 0 h 50"/>
                  <a:gd name="T76" fmla="*/ 28 w 48"/>
                  <a:gd name="T77" fmla="*/ 4 h 50"/>
                  <a:gd name="T78" fmla="*/ 34 w 48"/>
                  <a:gd name="T79" fmla="*/ 7 h 50"/>
                  <a:gd name="T80" fmla="*/ 38 w 48"/>
                  <a:gd name="T81" fmla="*/ 12 h 50"/>
                  <a:gd name="T82" fmla="*/ 38 w 48"/>
                  <a:gd name="T83" fmla="*/ 12 h 50"/>
                  <a:gd name="T84" fmla="*/ 42 w 48"/>
                  <a:gd name="T85" fmla="*/ 16 h 50"/>
                  <a:gd name="T86" fmla="*/ 45 w 48"/>
                  <a:gd name="T87" fmla="*/ 22 h 50"/>
                  <a:gd name="T88" fmla="*/ 48 w 48"/>
                  <a:gd name="T89" fmla="*/ 32 h 50"/>
                  <a:gd name="T90" fmla="*/ 48 w 48"/>
                  <a:gd name="T91" fmla="*/ 42 h 50"/>
                  <a:gd name="T92" fmla="*/ 48 w 48"/>
                  <a:gd name="T93" fmla="*/ 45 h 50"/>
                  <a:gd name="T94" fmla="*/ 48 w 48"/>
                  <a:gd name="T95" fmla="*/ 45 h 50"/>
                  <a:gd name="T96" fmla="*/ 47 w 48"/>
                  <a:gd name="T97" fmla="*/ 48 h 50"/>
                  <a:gd name="T98" fmla="*/ 45 w 48"/>
                  <a:gd name="T99" fmla="*/ 50 h 50"/>
                  <a:gd name="T100" fmla="*/ 45 w 48"/>
                  <a:gd name="T101" fmla="*/ 50 h 50"/>
                  <a:gd name="T102" fmla="*/ 42 w 48"/>
                  <a:gd name="T103" fmla="*/ 50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48" h="50">
                    <a:moveTo>
                      <a:pt x="9" y="9"/>
                    </a:moveTo>
                    <a:lnTo>
                      <a:pt x="9" y="9"/>
                    </a:lnTo>
                    <a:lnTo>
                      <a:pt x="10" y="20"/>
                    </a:lnTo>
                    <a:lnTo>
                      <a:pt x="13" y="26"/>
                    </a:lnTo>
                    <a:lnTo>
                      <a:pt x="17" y="32"/>
                    </a:lnTo>
                    <a:lnTo>
                      <a:pt x="17" y="32"/>
                    </a:lnTo>
                    <a:lnTo>
                      <a:pt x="23" y="37"/>
                    </a:lnTo>
                    <a:lnTo>
                      <a:pt x="29" y="39"/>
                    </a:lnTo>
                    <a:lnTo>
                      <a:pt x="39" y="41"/>
                    </a:lnTo>
                    <a:lnTo>
                      <a:pt x="39" y="41"/>
                    </a:lnTo>
                    <a:lnTo>
                      <a:pt x="38" y="29"/>
                    </a:lnTo>
                    <a:lnTo>
                      <a:pt x="35" y="23"/>
                    </a:lnTo>
                    <a:lnTo>
                      <a:pt x="32" y="17"/>
                    </a:lnTo>
                    <a:lnTo>
                      <a:pt x="32" y="17"/>
                    </a:lnTo>
                    <a:lnTo>
                      <a:pt x="26" y="13"/>
                    </a:lnTo>
                    <a:lnTo>
                      <a:pt x="20" y="10"/>
                    </a:lnTo>
                    <a:lnTo>
                      <a:pt x="9" y="9"/>
                    </a:lnTo>
                    <a:close/>
                    <a:moveTo>
                      <a:pt x="44" y="45"/>
                    </a:moveTo>
                    <a:lnTo>
                      <a:pt x="44" y="45"/>
                    </a:lnTo>
                    <a:lnTo>
                      <a:pt x="44" y="45"/>
                    </a:lnTo>
                    <a:close/>
                    <a:moveTo>
                      <a:pt x="42" y="50"/>
                    </a:moveTo>
                    <a:lnTo>
                      <a:pt x="42" y="50"/>
                    </a:lnTo>
                    <a:lnTo>
                      <a:pt x="37" y="50"/>
                    </a:lnTo>
                    <a:lnTo>
                      <a:pt x="28" y="48"/>
                    </a:lnTo>
                    <a:lnTo>
                      <a:pt x="19" y="45"/>
                    </a:lnTo>
                    <a:lnTo>
                      <a:pt x="10" y="39"/>
                    </a:lnTo>
                    <a:lnTo>
                      <a:pt x="10" y="39"/>
                    </a:lnTo>
                    <a:lnTo>
                      <a:pt x="7" y="34"/>
                    </a:lnTo>
                    <a:lnTo>
                      <a:pt x="4" y="28"/>
                    </a:lnTo>
                    <a:lnTo>
                      <a:pt x="1" y="17"/>
                    </a:lnTo>
                    <a:lnTo>
                      <a:pt x="0" y="7"/>
                    </a:lnTo>
                    <a:lnTo>
                      <a:pt x="0" y="4"/>
                    </a:lnTo>
                    <a:lnTo>
                      <a:pt x="0" y="4"/>
                    </a:lnTo>
                    <a:lnTo>
                      <a:pt x="1" y="1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7" y="0"/>
                    </a:lnTo>
                    <a:lnTo>
                      <a:pt x="16" y="0"/>
                    </a:lnTo>
                    <a:lnTo>
                      <a:pt x="28" y="4"/>
                    </a:lnTo>
                    <a:lnTo>
                      <a:pt x="34" y="7"/>
                    </a:lnTo>
                    <a:lnTo>
                      <a:pt x="38" y="12"/>
                    </a:lnTo>
                    <a:lnTo>
                      <a:pt x="38" y="12"/>
                    </a:lnTo>
                    <a:lnTo>
                      <a:pt x="42" y="16"/>
                    </a:lnTo>
                    <a:lnTo>
                      <a:pt x="45" y="22"/>
                    </a:lnTo>
                    <a:lnTo>
                      <a:pt x="48" y="32"/>
                    </a:lnTo>
                    <a:lnTo>
                      <a:pt x="48" y="42"/>
                    </a:lnTo>
                    <a:lnTo>
                      <a:pt x="48" y="45"/>
                    </a:lnTo>
                    <a:lnTo>
                      <a:pt x="48" y="45"/>
                    </a:lnTo>
                    <a:lnTo>
                      <a:pt x="47" y="48"/>
                    </a:lnTo>
                    <a:lnTo>
                      <a:pt x="45" y="50"/>
                    </a:lnTo>
                    <a:lnTo>
                      <a:pt x="45" y="50"/>
                    </a:lnTo>
                    <a:lnTo>
                      <a:pt x="42" y="5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6" name="Freeform 100"/>
              <p:cNvSpPr>
                <a:spLocks/>
              </p:cNvSpPr>
              <p:nvPr/>
            </p:nvSpPr>
            <p:spPr bwMode="auto">
              <a:xfrm>
                <a:off x="1976438" y="3752851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7" name="Freeform 102"/>
              <p:cNvSpPr>
                <a:spLocks noEditPoints="1"/>
              </p:cNvSpPr>
              <p:nvPr/>
            </p:nvSpPr>
            <p:spPr bwMode="auto">
              <a:xfrm>
                <a:off x="1906588" y="3741739"/>
                <a:ext cx="76200" cy="79375"/>
              </a:xfrm>
              <a:custGeom>
                <a:avLst/>
                <a:gdLst>
                  <a:gd name="T0" fmla="*/ 9 w 48"/>
                  <a:gd name="T1" fmla="*/ 9 h 50"/>
                  <a:gd name="T2" fmla="*/ 9 w 48"/>
                  <a:gd name="T3" fmla="*/ 9 h 50"/>
                  <a:gd name="T4" fmla="*/ 10 w 48"/>
                  <a:gd name="T5" fmla="*/ 21 h 50"/>
                  <a:gd name="T6" fmla="*/ 13 w 48"/>
                  <a:gd name="T7" fmla="*/ 26 h 50"/>
                  <a:gd name="T8" fmla="*/ 17 w 48"/>
                  <a:gd name="T9" fmla="*/ 32 h 50"/>
                  <a:gd name="T10" fmla="*/ 17 w 48"/>
                  <a:gd name="T11" fmla="*/ 32 h 50"/>
                  <a:gd name="T12" fmla="*/ 23 w 48"/>
                  <a:gd name="T13" fmla="*/ 37 h 50"/>
                  <a:gd name="T14" fmla="*/ 29 w 48"/>
                  <a:gd name="T15" fmla="*/ 40 h 50"/>
                  <a:gd name="T16" fmla="*/ 39 w 48"/>
                  <a:gd name="T17" fmla="*/ 41 h 50"/>
                  <a:gd name="T18" fmla="*/ 39 w 48"/>
                  <a:gd name="T19" fmla="*/ 41 h 50"/>
                  <a:gd name="T20" fmla="*/ 38 w 48"/>
                  <a:gd name="T21" fmla="*/ 29 h 50"/>
                  <a:gd name="T22" fmla="*/ 35 w 48"/>
                  <a:gd name="T23" fmla="*/ 23 h 50"/>
                  <a:gd name="T24" fmla="*/ 32 w 48"/>
                  <a:gd name="T25" fmla="*/ 18 h 50"/>
                  <a:gd name="T26" fmla="*/ 32 w 48"/>
                  <a:gd name="T27" fmla="*/ 18 h 50"/>
                  <a:gd name="T28" fmla="*/ 26 w 48"/>
                  <a:gd name="T29" fmla="*/ 13 h 50"/>
                  <a:gd name="T30" fmla="*/ 20 w 48"/>
                  <a:gd name="T31" fmla="*/ 10 h 50"/>
                  <a:gd name="T32" fmla="*/ 9 w 48"/>
                  <a:gd name="T33" fmla="*/ 9 h 50"/>
                  <a:gd name="T34" fmla="*/ 44 w 48"/>
                  <a:gd name="T35" fmla="*/ 45 h 50"/>
                  <a:gd name="T36" fmla="*/ 44 w 48"/>
                  <a:gd name="T37" fmla="*/ 45 h 50"/>
                  <a:gd name="T38" fmla="*/ 44 w 48"/>
                  <a:gd name="T39" fmla="*/ 45 h 50"/>
                  <a:gd name="T40" fmla="*/ 42 w 48"/>
                  <a:gd name="T41" fmla="*/ 50 h 50"/>
                  <a:gd name="T42" fmla="*/ 42 w 48"/>
                  <a:gd name="T43" fmla="*/ 50 h 50"/>
                  <a:gd name="T44" fmla="*/ 37 w 48"/>
                  <a:gd name="T45" fmla="*/ 50 h 50"/>
                  <a:gd name="T46" fmla="*/ 28 w 48"/>
                  <a:gd name="T47" fmla="*/ 48 h 50"/>
                  <a:gd name="T48" fmla="*/ 19 w 48"/>
                  <a:gd name="T49" fmla="*/ 44 h 50"/>
                  <a:gd name="T50" fmla="*/ 10 w 48"/>
                  <a:gd name="T51" fmla="*/ 38 h 50"/>
                  <a:gd name="T52" fmla="*/ 10 w 48"/>
                  <a:gd name="T53" fmla="*/ 38 h 50"/>
                  <a:gd name="T54" fmla="*/ 7 w 48"/>
                  <a:gd name="T55" fmla="*/ 34 h 50"/>
                  <a:gd name="T56" fmla="*/ 4 w 48"/>
                  <a:gd name="T57" fmla="*/ 28 h 50"/>
                  <a:gd name="T58" fmla="*/ 1 w 48"/>
                  <a:gd name="T59" fmla="*/ 16 h 50"/>
                  <a:gd name="T60" fmla="*/ 0 w 48"/>
                  <a:gd name="T61" fmla="*/ 7 h 50"/>
                  <a:gd name="T62" fmla="*/ 0 w 48"/>
                  <a:gd name="T63" fmla="*/ 3 h 50"/>
                  <a:gd name="T64" fmla="*/ 0 w 48"/>
                  <a:gd name="T65" fmla="*/ 3 h 50"/>
                  <a:gd name="T66" fmla="*/ 1 w 48"/>
                  <a:gd name="T67" fmla="*/ 1 h 50"/>
                  <a:gd name="T68" fmla="*/ 4 w 48"/>
                  <a:gd name="T69" fmla="*/ 0 h 50"/>
                  <a:gd name="T70" fmla="*/ 4 w 48"/>
                  <a:gd name="T71" fmla="*/ 0 h 50"/>
                  <a:gd name="T72" fmla="*/ 7 w 48"/>
                  <a:gd name="T73" fmla="*/ 0 h 50"/>
                  <a:gd name="T74" fmla="*/ 16 w 48"/>
                  <a:gd name="T75" fmla="*/ 0 h 50"/>
                  <a:gd name="T76" fmla="*/ 28 w 48"/>
                  <a:gd name="T77" fmla="*/ 3 h 50"/>
                  <a:gd name="T78" fmla="*/ 34 w 48"/>
                  <a:gd name="T79" fmla="*/ 6 h 50"/>
                  <a:gd name="T80" fmla="*/ 38 w 48"/>
                  <a:gd name="T81" fmla="*/ 10 h 50"/>
                  <a:gd name="T82" fmla="*/ 38 w 48"/>
                  <a:gd name="T83" fmla="*/ 10 h 50"/>
                  <a:gd name="T84" fmla="*/ 42 w 48"/>
                  <a:gd name="T85" fmla="*/ 16 h 50"/>
                  <a:gd name="T86" fmla="*/ 45 w 48"/>
                  <a:gd name="T87" fmla="*/ 22 h 50"/>
                  <a:gd name="T88" fmla="*/ 48 w 48"/>
                  <a:gd name="T89" fmla="*/ 32 h 50"/>
                  <a:gd name="T90" fmla="*/ 48 w 48"/>
                  <a:gd name="T91" fmla="*/ 41 h 50"/>
                  <a:gd name="T92" fmla="*/ 48 w 48"/>
                  <a:gd name="T93" fmla="*/ 45 h 50"/>
                  <a:gd name="T94" fmla="*/ 48 w 48"/>
                  <a:gd name="T95" fmla="*/ 45 h 50"/>
                  <a:gd name="T96" fmla="*/ 47 w 48"/>
                  <a:gd name="T97" fmla="*/ 48 h 50"/>
                  <a:gd name="T98" fmla="*/ 45 w 48"/>
                  <a:gd name="T99" fmla="*/ 50 h 50"/>
                  <a:gd name="T100" fmla="*/ 45 w 48"/>
                  <a:gd name="T101" fmla="*/ 50 h 50"/>
                  <a:gd name="T102" fmla="*/ 42 w 48"/>
                  <a:gd name="T103" fmla="*/ 50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48" h="50">
                    <a:moveTo>
                      <a:pt x="9" y="9"/>
                    </a:moveTo>
                    <a:lnTo>
                      <a:pt x="9" y="9"/>
                    </a:lnTo>
                    <a:lnTo>
                      <a:pt x="10" y="21"/>
                    </a:lnTo>
                    <a:lnTo>
                      <a:pt x="13" y="26"/>
                    </a:lnTo>
                    <a:lnTo>
                      <a:pt x="17" y="32"/>
                    </a:lnTo>
                    <a:lnTo>
                      <a:pt x="17" y="32"/>
                    </a:lnTo>
                    <a:lnTo>
                      <a:pt x="23" y="37"/>
                    </a:lnTo>
                    <a:lnTo>
                      <a:pt x="29" y="40"/>
                    </a:lnTo>
                    <a:lnTo>
                      <a:pt x="39" y="41"/>
                    </a:lnTo>
                    <a:lnTo>
                      <a:pt x="39" y="41"/>
                    </a:lnTo>
                    <a:lnTo>
                      <a:pt x="38" y="29"/>
                    </a:lnTo>
                    <a:lnTo>
                      <a:pt x="35" y="23"/>
                    </a:lnTo>
                    <a:lnTo>
                      <a:pt x="32" y="18"/>
                    </a:lnTo>
                    <a:lnTo>
                      <a:pt x="32" y="18"/>
                    </a:lnTo>
                    <a:lnTo>
                      <a:pt x="26" y="13"/>
                    </a:lnTo>
                    <a:lnTo>
                      <a:pt x="20" y="10"/>
                    </a:lnTo>
                    <a:lnTo>
                      <a:pt x="9" y="9"/>
                    </a:lnTo>
                    <a:close/>
                    <a:moveTo>
                      <a:pt x="44" y="45"/>
                    </a:moveTo>
                    <a:lnTo>
                      <a:pt x="44" y="45"/>
                    </a:lnTo>
                    <a:lnTo>
                      <a:pt x="44" y="45"/>
                    </a:lnTo>
                    <a:close/>
                    <a:moveTo>
                      <a:pt x="42" y="50"/>
                    </a:moveTo>
                    <a:lnTo>
                      <a:pt x="42" y="50"/>
                    </a:lnTo>
                    <a:lnTo>
                      <a:pt x="37" y="50"/>
                    </a:lnTo>
                    <a:lnTo>
                      <a:pt x="28" y="48"/>
                    </a:lnTo>
                    <a:lnTo>
                      <a:pt x="19" y="44"/>
                    </a:lnTo>
                    <a:lnTo>
                      <a:pt x="10" y="38"/>
                    </a:lnTo>
                    <a:lnTo>
                      <a:pt x="10" y="38"/>
                    </a:lnTo>
                    <a:lnTo>
                      <a:pt x="7" y="34"/>
                    </a:lnTo>
                    <a:lnTo>
                      <a:pt x="4" y="28"/>
                    </a:lnTo>
                    <a:lnTo>
                      <a:pt x="1" y="16"/>
                    </a:lnTo>
                    <a:lnTo>
                      <a:pt x="0" y="7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1" y="1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7" y="0"/>
                    </a:lnTo>
                    <a:lnTo>
                      <a:pt x="16" y="0"/>
                    </a:lnTo>
                    <a:lnTo>
                      <a:pt x="28" y="3"/>
                    </a:lnTo>
                    <a:lnTo>
                      <a:pt x="34" y="6"/>
                    </a:lnTo>
                    <a:lnTo>
                      <a:pt x="38" y="10"/>
                    </a:lnTo>
                    <a:lnTo>
                      <a:pt x="38" y="10"/>
                    </a:lnTo>
                    <a:lnTo>
                      <a:pt x="42" y="16"/>
                    </a:lnTo>
                    <a:lnTo>
                      <a:pt x="45" y="22"/>
                    </a:lnTo>
                    <a:lnTo>
                      <a:pt x="48" y="32"/>
                    </a:lnTo>
                    <a:lnTo>
                      <a:pt x="48" y="41"/>
                    </a:lnTo>
                    <a:lnTo>
                      <a:pt x="48" y="45"/>
                    </a:lnTo>
                    <a:lnTo>
                      <a:pt x="48" y="45"/>
                    </a:lnTo>
                    <a:lnTo>
                      <a:pt x="47" y="48"/>
                    </a:lnTo>
                    <a:lnTo>
                      <a:pt x="45" y="50"/>
                    </a:lnTo>
                    <a:lnTo>
                      <a:pt x="45" y="50"/>
                    </a:lnTo>
                    <a:lnTo>
                      <a:pt x="42" y="5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8" name="Freeform 104"/>
              <p:cNvSpPr>
                <a:spLocks/>
              </p:cNvSpPr>
              <p:nvPr/>
            </p:nvSpPr>
            <p:spPr bwMode="auto">
              <a:xfrm>
                <a:off x="1976438" y="381317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9" name="Freeform 106"/>
              <p:cNvSpPr>
                <a:spLocks noEditPoints="1"/>
              </p:cNvSpPr>
              <p:nvPr/>
            </p:nvSpPr>
            <p:spPr bwMode="auto">
              <a:xfrm>
                <a:off x="1973263" y="3621089"/>
                <a:ext cx="77788" cy="79375"/>
              </a:xfrm>
              <a:custGeom>
                <a:avLst/>
                <a:gdLst>
                  <a:gd name="T0" fmla="*/ 40 w 49"/>
                  <a:gd name="T1" fmla="*/ 9 h 50"/>
                  <a:gd name="T2" fmla="*/ 40 w 49"/>
                  <a:gd name="T3" fmla="*/ 9 h 50"/>
                  <a:gd name="T4" fmla="*/ 28 w 49"/>
                  <a:gd name="T5" fmla="*/ 10 h 50"/>
                  <a:gd name="T6" fmla="*/ 22 w 49"/>
                  <a:gd name="T7" fmla="*/ 13 h 50"/>
                  <a:gd name="T8" fmla="*/ 16 w 49"/>
                  <a:gd name="T9" fmla="*/ 17 h 50"/>
                  <a:gd name="T10" fmla="*/ 16 w 49"/>
                  <a:gd name="T11" fmla="*/ 17 h 50"/>
                  <a:gd name="T12" fmla="*/ 14 w 49"/>
                  <a:gd name="T13" fmla="*/ 23 h 50"/>
                  <a:gd name="T14" fmla="*/ 11 w 49"/>
                  <a:gd name="T15" fmla="*/ 29 h 50"/>
                  <a:gd name="T16" fmla="*/ 9 w 49"/>
                  <a:gd name="T17" fmla="*/ 41 h 50"/>
                  <a:gd name="T18" fmla="*/ 9 w 49"/>
                  <a:gd name="T19" fmla="*/ 41 h 50"/>
                  <a:gd name="T20" fmla="*/ 19 w 49"/>
                  <a:gd name="T21" fmla="*/ 39 h 50"/>
                  <a:gd name="T22" fmla="*/ 27 w 49"/>
                  <a:gd name="T23" fmla="*/ 36 h 50"/>
                  <a:gd name="T24" fmla="*/ 31 w 49"/>
                  <a:gd name="T25" fmla="*/ 32 h 50"/>
                  <a:gd name="T26" fmla="*/ 31 w 49"/>
                  <a:gd name="T27" fmla="*/ 32 h 50"/>
                  <a:gd name="T28" fmla="*/ 36 w 49"/>
                  <a:gd name="T29" fmla="*/ 26 h 50"/>
                  <a:gd name="T30" fmla="*/ 38 w 49"/>
                  <a:gd name="T31" fmla="*/ 20 h 50"/>
                  <a:gd name="T32" fmla="*/ 40 w 49"/>
                  <a:gd name="T33" fmla="*/ 9 h 50"/>
                  <a:gd name="T34" fmla="*/ 6 w 49"/>
                  <a:gd name="T35" fmla="*/ 50 h 50"/>
                  <a:gd name="T36" fmla="*/ 6 w 49"/>
                  <a:gd name="T37" fmla="*/ 50 h 50"/>
                  <a:gd name="T38" fmla="*/ 3 w 49"/>
                  <a:gd name="T39" fmla="*/ 50 h 50"/>
                  <a:gd name="T40" fmla="*/ 3 w 49"/>
                  <a:gd name="T41" fmla="*/ 50 h 50"/>
                  <a:gd name="T42" fmla="*/ 2 w 49"/>
                  <a:gd name="T43" fmla="*/ 50 h 50"/>
                  <a:gd name="T44" fmla="*/ 0 w 49"/>
                  <a:gd name="T45" fmla="*/ 47 h 50"/>
                  <a:gd name="T46" fmla="*/ 0 w 49"/>
                  <a:gd name="T47" fmla="*/ 47 h 50"/>
                  <a:gd name="T48" fmla="*/ 0 w 49"/>
                  <a:gd name="T49" fmla="*/ 42 h 50"/>
                  <a:gd name="T50" fmla="*/ 0 w 49"/>
                  <a:gd name="T51" fmla="*/ 34 h 50"/>
                  <a:gd name="T52" fmla="*/ 3 w 49"/>
                  <a:gd name="T53" fmla="*/ 22 h 50"/>
                  <a:gd name="T54" fmla="*/ 6 w 49"/>
                  <a:gd name="T55" fmla="*/ 16 h 50"/>
                  <a:gd name="T56" fmla="*/ 11 w 49"/>
                  <a:gd name="T57" fmla="*/ 12 h 50"/>
                  <a:gd name="T58" fmla="*/ 11 w 49"/>
                  <a:gd name="T59" fmla="*/ 12 h 50"/>
                  <a:gd name="T60" fmla="*/ 16 w 49"/>
                  <a:gd name="T61" fmla="*/ 7 h 50"/>
                  <a:gd name="T62" fmla="*/ 21 w 49"/>
                  <a:gd name="T63" fmla="*/ 4 h 50"/>
                  <a:gd name="T64" fmla="*/ 33 w 49"/>
                  <a:gd name="T65" fmla="*/ 1 h 50"/>
                  <a:gd name="T66" fmla="*/ 41 w 49"/>
                  <a:gd name="T67" fmla="*/ 0 h 50"/>
                  <a:gd name="T68" fmla="*/ 44 w 49"/>
                  <a:gd name="T69" fmla="*/ 0 h 50"/>
                  <a:gd name="T70" fmla="*/ 44 w 49"/>
                  <a:gd name="T71" fmla="*/ 0 h 50"/>
                  <a:gd name="T72" fmla="*/ 47 w 49"/>
                  <a:gd name="T73" fmla="*/ 1 h 50"/>
                  <a:gd name="T74" fmla="*/ 49 w 49"/>
                  <a:gd name="T75" fmla="*/ 4 h 50"/>
                  <a:gd name="T76" fmla="*/ 49 w 49"/>
                  <a:gd name="T77" fmla="*/ 4 h 50"/>
                  <a:gd name="T78" fmla="*/ 49 w 49"/>
                  <a:gd name="T79" fmla="*/ 9 h 50"/>
                  <a:gd name="T80" fmla="*/ 47 w 49"/>
                  <a:gd name="T81" fmla="*/ 17 h 50"/>
                  <a:gd name="T82" fmla="*/ 44 w 49"/>
                  <a:gd name="T83" fmla="*/ 28 h 50"/>
                  <a:gd name="T84" fmla="*/ 41 w 49"/>
                  <a:gd name="T85" fmla="*/ 34 h 50"/>
                  <a:gd name="T86" fmla="*/ 38 w 49"/>
                  <a:gd name="T87" fmla="*/ 39 h 50"/>
                  <a:gd name="T88" fmla="*/ 38 w 49"/>
                  <a:gd name="T89" fmla="*/ 39 h 50"/>
                  <a:gd name="T90" fmla="*/ 30 w 49"/>
                  <a:gd name="T91" fmla="*/ 45 h 50"/>
                  <a:gd name="T92" fmla="*/ 21 w 49"/>
                  <a:gd name="T93" fmla="*/ 48 h 50"/>
                  <a:gd name="T94" fmla="*/ 12 w 49"/>
                  <a:gd name="T95" fmla="*/ 50 h 50"/>
                  <a:gd name="T96" fmla="*/ 6 w 49"/>
                  <a:gd name="T97" fmla="*/ 50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49" h="50">
                    <a:moveTo>
                      <a:pt x="40" y="9"/>
                    </a:moveTo>
                    <a:lnTo>
                      <a:pt x="40" y="9"/>
                    </a:lnTo>
                    <a:lnTo>
                      <a:pt x="28" y="10"/>
                    </a:lnTo>
                    <a:lnTo>
                      <a:pt x="22" y="13"/>
                    </a:lnTo>
                    <a:lnTo>
                      <a:pt x="16" y="17"/>
                    </a:lnTo>
                    <a:lnTo>
                      <a:pt x="16" y="17"/>
                    </a:lnTo>
                    <a:lnTo>
                      <a:pt x="14" y="23"/>
                    </a:lnTo>
                    <a:lnTo>
                      <a:pt x="11" y="29"/>
                    </a:lnTo>
                    <a:lnTo>
                      <a:pt x="9" y="41"/>
                    </a:lnTo>
                    <a:lnTo>
                      <a:pt x="9" y="41"/>
                    </a:lnTo>
                    <a:lnTo>
                      <a:pt x="19" y="39"/>
                    </a:lnTo>
                    <a:lnTo>
                      <a:pt x="27" y="36"/>
                    </a:lnTo>
                    <a:lnTo>
                      <a:pt x="31" y="32"/>
                    </a:lnTo>
                    <a:lnTo>
                      <a:pt x="31" y="32"/>
                    </a:lnTo>
                    <a:lnTo>
                      <a:pt x="36" y="26"/>
                    </a:lnTo>
                    <a:lnTo>
                      <a:pt x="38" y="20"/>
                    </a:lnTo>
                    <a:lnTo>
                      <a:pt x="40" y="9"/>
                    </a:lnTo>
                    <a:close/>
                    <a:moveTo>
                      <a:pt x="6" y="50"/>
                    </a:moveTo>
                    <a:lnTo>
                      <a:pt x="6" y="50"/>
                    </a:lnTo>
                    <a:lnTo>
                      <a:pt x="3" y="50"/>
                    </a:lnTo>
                    <a:lnTo>
                      <a:pt x="3" y="50"/>
                    </a:lnTo>
                    <a:lnTo>
                      <a:pt x="2" y="50"/>
                    </a:lnTo>
                    <a:lnTo>
                      <a:pt x="0" y="47"/>
                    </a:lnTo>
                    <a:lnTo>
                      <a:pt x="0" y="47"/>
                    </a:lnTo>
                    <a:lnTo>
                      <a:pt x="0" y="42"/>
                    </a:lnTo>
                    <a:lnTo>
                      <a:pt x="0" y="34"/>
                    </a:lnTo>
                    <a:lnTo>
                      <a:pt x="3" y="22"/>
                    </a:lnTo>
                    <a:lnTo>
                      <a:pt x="6" y="16"/>
                    </a:lnTo>
                    <a:lnTo>
                      <a:pt x="11" y="12"/>
                    </a:lnTo>
                    <a:lnTo>
                      <a:pt x="11" y="12"/>
                    </a:lnTo>
                    <a:lnTo>
                      <a:pt x="16" y="7"/>
                    </a:lnTo>
                    <a:lnTo>
                      <a:pt x="21" y="4"/>
                    </a:lnTo>
                    <a:lnTo>
                      <a:pt x="33" y="1"/>
                    </a:lnTo>
                    <a:lnTo>
                      <a:pt x="41" y="0"/>
                    </a:lnTo>
                    <a:lnTo>
                      <a:pt x="44" y="0"/>
                    </a:lnTo>
                    <a:lnTo>
                      <a:pt x="44" y="0"/>
                    </a:lnTo>
                    <a:lnTo>
                      <a:pt x="47" y="1"/>
                    </a:lnTo>
                    <a:lnTo>
                      <a:pt x="49" y="4"/>
                    </a:lnTo>
                    <a:lnTo>
                      <a:pt x="49" y="4"/>
                    </a:lnTo>
                    <a:lnTo>
                      <a:pt x="49" y="9"/>
                    </a:lnTo>
                    <a:lnTo>
                      <a:pt x="47" y="17"/>
                    </a:lnTo>
                    <a:lnTo>
                      <a:pt x="44" y="28"/>
                    </a:lnTo>
                    <a:lnTo>
                      <a:pt x="41" y="34"/>
                    </a:lnTo>
                    <a:lnTo>
                      <a:pt x="38" y="39"/>
                    </a:lnTo>
                    <a:lnTo>
                      <a:pt x="38" y="39"/>
                    </a:lnTo>
                    <a:lnTo>
                      <a:pt x="30" y="45"/>
                    </a:lnTo>
                    <a:lnTo>
                      <a:pt x="21" y="48"/>
                    </a:lnTo>
                    <a:lnTo>
                      <a:pt x="12" y="50"/>
                    </a:lnTo>
                    <a:lnTo>
                      <a:pt x="6" y="5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40" name="Freeform 109"/>
              <p:cNvSpPr>
                <a:spLocks noEditPoints="1"/>
              </p:cNvSpPr>
              <p:nvPr/>
            </p:nvSpPr>
            <p:spPr bwMode="auto">
              <a:xfrm>
                <a:off x="1973263" y="3681414"/>
                <a:ext cx="77788" cy="79375"/>
              </a:xfrm>
              <a:custGeom>
                <a:avLst/>
                <a:gdLst>
                  <a:gd name="T0" fmla="*/ 14 w 49"/>
                  <a:gd name="T1" fmla="*/ 15 h 50"/>
                  <a:gd name="T2" fmla="*/ 14 w 49"/>
                  <a:gd name="T3" fmla="*/ 15 h 50"/>
                  <a:gd name="T4" fmla="*/ 14 w 49"/>
                  <a:gd name="T5" fmla="*/ 15 h 50"/>
                  <a:gd name="T6" fmla="*/ 40 w 49"/>
                  <a:gd name="T7" fmla="*/ 9 h 50"/>
                  <a:gd name="T8" fmla="*/ 40 w 49"/>
                  <a:gd name="T9" fmla="*/ 9 h 50"/>
                  <a:gd name="T10" fmla="*/ 28 w 49"/>
                  <a:gd name="T11" fmla="*/ 10 h 50"/>
                  <a:gd name="T12" fmla="*/ 22 w 49"/>
                  <a:gd name="T13" fmla="*/ 13 h 50"/>
                  <a:gd name="T14" fmla="*/ 16 w 49"/>
                  <a:gd name="T15" fmla="*/ 17 h 50"/>
                  <a:gd name="T16" fmla="*/ 16 w 49"/>
                  <a:gd name="T17" fmla="*/ 17 h 50"/>
                  <a:gd name="T18" fmla="*/ 14 w 49"/>
                  <a:gd name="T19" fmla="*/ 23 h 50"/>
                  <a:gd name="T20" fmla="*/ 11 w 49"/>
                  <a:gd name="T21" fmla="*/ 29 h 50"/>
                  <a:gd name="T22" fmla="*/ 9 w 49"/>
                  <a:gd name="T23" fmla="*/ 41 h 50"/>
                  <a:gd name="T24" fmla="*/ 9 w 49"/>
                  <a:gd name="T25" fmla="*/ 41 h 50"/>
                  <a:gd name="T26" fmla="*/ 19 w 49"/>
                  <a:gd name="T27" fmla="*/ 39 h 50"/>
                  <a:gd name="T28" fmla="*/ 27 w 49"/>
                  <a:gd name="T29" fmla="*/ 37 h 50"/>
                  <a:gd name="T30" fmla="*/ 31 w 49"/>
                  <a:gd name="T31" fmla="*/ 32 h 50"/>
                  <a:gd name="T32" fmla="*/ 31 w 49"/>
                  <a:gd name="T33" fmla="*/ 32 h 50"/>
                  <a:gd name="T34" fmla="*/ 36 w 49"/>
                  <a:gd name="T35" fmla="*/ 26 h 50"/>
                  <a:gd name="T36" fmla="*/ 38 w 49"/>
                  <a:gd name="T37" fmla="*/ 20 h 50"/>
                  <a:gd name="T38" fmla="*/ 40 w 49"/>
                  <a:gd name="T39" fmla="*/ 9 h 50"/>
                  <a:gd name="T40" fmla="*/ 6 w 49"/>
                  <a:gd name="T41" fmla="*/ 50 h 50"/>
                  <a:gd name="T42" fmla="*/ 6 w 49"/>
                  <a:gd name="T43" fmla="*/ 50 h 50"/>
                  <a:gd name="T44" fmla="*/ 5 w 49"/>
                  <a:gd name="T45" fmla="*/ 50 h 50"/>
                  <a:gd name="T46" fmla="*/ 5 w 49"/>
                  <a:gd name="T47" fmla="*/ 50 h 50"/>
                  <a:gd name="T48" fmla="*/ 2 w 49"/>
                  <a:gd name="T49" fmla="*/ 48 h 50"/>
                  <a:gd name="T50" fmla="*/ 0 w 49"/>
                  <a:gd name="T51" fmla="*/ 45 h 50"/>
                  <a:gd name="T52" fmla="*/ 0 w 49"/>
                  <a:gd name="T53" fmla="*/ 45 h 50"/>
                  <a:gd name="T54" fmla="*/ 0 w 49"/>
                  <a:gd name="T55" fmla="*/ 42 h 50"/>
                  <a:gd name="T56" fmla="*/ 0 w 49"/>
                  <a:gd name="T57" fmla="*/ 32 h 50"/>
                  <a:gd name="T58" fmla="*/ 3 w 49"/>
                  <a:gd name="T59" fmla="*/ 22 h 50"/>
                  <a:gd name="T60" fmla="*/ 6 w 49"/>
                  <a:gd name="T61" fmla="*/ 16 h 50"/>
                  <a:gd name="T62" fmla="*/ 11 w 49"/>
                  <a:gd name="T63" fmla="*/ 12 h 50"/>
                  <a:gd name="T64" fmla="*/ 11 w 49"/>
                  <a:gd name="T65" fmla="*/ 12 h 50"/>
                  <a:gd name="T66" fmla="*/ 16 w 49"/>
                  <a:gd name="T67" fmla="*/ 7 h 50"/>
                  <a:gd name="T68" fmla="*/ 21 w 49"/>
                  <a:gd name="T69" fmla="*/ 4 h 50"/>
                  <a:gd name="T70" fmla="*/ 33 w 49"/>
                  <a:gd name="T71" fmla="*/ 0 h 50"/>
                  <a:gd name="T72" fmla="*/ 41 w 49"/>
                  <a:gd name="T73" fmla="*/ 0 h 50"/>
                  <a:gd name="T74" fmla="*/ 44 w 49"/>
                  <a:gd name="T75" fmla="*/ 0 h 50"/>
                  <a:gd name="T76" fmla="*/ 44 w 49"/>
                  <a:gd name="T77" fmla="*/ 0 h 50"/>
                  <a:gd name="T78" fmla="*/ 47 w 49"/>
                  <a:gd name="T79" fmla="*/ 1 h 50"/>
                  <a:gd name="T80" fmla="*/ 49 w 49"/>
                  <a:gd name="T81" fmla="*/ 4 h 50"/>
                  <a:gd name="T82" fmla="*/ 49 w 49"/>
                  <a:gd name="T83" fmla="*/ 4 h 50"/>
                  <a:gd name="T84" fmla="*/ 49 w 49"/>
                  <a:gd name="T85" fmla="*/ 7 h 50"/>
                  <a:gd name="T86" fmla="*/ 47 w 49"/>
                  <a:gd name="T87" fmla="*/ 17 h 50"/>
                  <a:gd name="T88" fmla="*/ 44 w 49"/>
                  <a:gd name="T89" fmla="*/ 28 h 50"/>
                  <a:gd name="T90" fmla="*/ 41 w 49"/>
                  <a:gd name="T91" fmla="*/ 34 h 50"/>
                  <a:gd name="T92" fmla="*/ 38 w 49"/>
                  <a:gd name="T93" fmla="*/ 39 h 50"/>
                  <a:gd name="T94" fmla="*/ 38 w 49"/>
                  <a:gd name="T95" fmla="*/ 39 h 50"/>
                  <a:gd name="T96" fmla="*/ 30 w 49"/>
                  <a:gd name="T97" fmla="*/ 45 h 50"/>
                  <a:gd name="T98" fmla="*/ 21 w 49"/>
                  <a:gd name="T99" fmla="*/ 48 h 50"/>
                  <a:gd name="T100" fmla="*/ 12 w 49"/>
                  <a:gd name="T101" fmla="*/ 50 h 50"/>
                  <a:gd name="T102" fmla="*/ 6 w 49"/>
                  <a:gd name="T103" fmla="*/ 50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49" h="50">
                    <a:moveTo>
                      <a:pt x="14" y="15"/>
                    </a:moveTo>
                    <a:lnTo>
                      <a:pt x="14" y="15"/>
                    </a:lnTo>
                    <a:lnTo>
                      <a:pt x="14" y="15"/>
                    </a:lnTo>
                    <a:close/>
                    <a:moveTo>
                      <a:pt x="40" y="9"/>
                    </a:moveTo>
                    <a:lnTo>
                      <a:pt x="40" y="9"/>
                    </a:lnTo>
                    <a:lnTo>
                      <a:pt x="28" y="10"/>
                    </a:lnTo>
                    <a:lnTo>
                      <a:pt x="22" y="13"/>
                    </a:lnTo>
                    <a:lnTo>
                      <a:pt x="16" y="17"/>
                    </a:lnTo>
                    <a:lnTo>
                      <a:pt x="16" y="17"/>
                    </a:lnTo>
                    <a:lnTo>
                      <a:pt x="14" y="23"/>
                    </a:lnTo>
                    <a:lnTo>
                      <a:pt x="11" y="29"/>
                    </a:lnTo>
                    <a:lnTo>
                      <a:pt x="9" y="41"/>
                    </a:lnTo>
                    <a:lnTo>
                      <a:pt x="9" y="41"/>
                    </a:lnTo>
                    <a:lnTo>
                      <a:pt x="19" y="39"/>
                    </a:lnTo>
                    <a:lnTo>
                      <a:pt x="27" y="37"/>
                    </a:lnTo>
                    <a:lnTo>
                      <a:pt x="31" y="32"/>
                    </a:lnTo>
                    <a:lnTo>
                      <a:pt x="31" y="32"/>
                    </a:lnTo>
                    <a:lnTo>
                      <a:pt x="36" y="26"/>
                    </a:lnTo>
                    <a:lnTo>
                      <a:pt x="38" y="20"/>
                    </a:lnTo>
                    <a:lnTo>
                      <a:pt x="40" y="9"/>
                    </a:lnTo>
                    <a:close/>
                    <a:moveTo>
                      <a:pt x="6" y="50"/>
                    </a:moveTo>
                    <a:lnTo>
                      <a:pt x="6" y="50"/>
                    </a:lnTo>
                    <a:lnTo>
                      <a:pt x="5" y="50"/>
                    </a:lnTo>
                    <a:lnTo>
                      <a:pt x="5" y="50"/>
                    </a:lnTo>
                    <a:lnTo>
                      <a:pt x="2" y="48"/>
                    </a:lnTo>
                    <a:lnTo>
                      <a:pt x="0" y="45"/>
                    </a:lnTo>
                    <a:lnTo>
                      <a:pt x="0" y="45"/>
                    </a:lnTo>
                    <a:lnTo>
                      <a:pt x="0" y="42"/>
                    </a:lnTo>
                    <a:lnTo>
                      <a:pt x="0" y="32"/>
                    </a:lnTo>
                    <a:lnTo>
                      <a:pt x="3" y="22"/>
                    </a:lnTo>
                    <a:lnTo>
                      <a:pt x="6" y="16"/>
                    </a:lnTo>
                    <a:lnTo>
                      <a:pt x="11" y="12"/>
                    </a:lnTo>
                    <a:lnTo>
                      <a:pt x="11" y="12"/>
                    </a:lnTo>
                    <a:lnTo>
                      <a:pt x="16" y="7"/>
                    </a:lnTo>
                    <a:lnTo>
                      <a:pt x="21" y="4"/>
                    </a:lnTo>
                    <a:lnTo>
                      <a:pt x="33" y="0"/>
                    </a:lnTo>
                    <a:lnTo>
                      <a:pt x="41" y="0"/>
                    </a:lnTo>
                    <a:lnTo>
                      <a:pt x="44" y="0"/>
                    </a:lnTo>
                    <a:lnTo>
                      <a:pt x="44" y="0"/>
                    </a:lnTo>
                    <a:lnTo>
                      <a:pt x="47" y="1"/>
                    </a:lnTo>
                    <a:lnTo>
                      <a:pt x="49" y="4"/>
                    </a:lnTo>
                    <a:lnTo>
                      <a:pt x="49" y="4"/>
                    </a:lnTo>
                    <a:lnTo>
                      <a:pt x="49" y="7"/>
                    </a:lnTo>
                    <a:lnTo>
                      <a:pt x="47" y="17"/>
                    </a:lnTo>
                    <a:lnTo>
                      <a:pt x="44" y="28"/>
                    </a:lnTo>
                    <a:lnTo>
                      <a:pt x="41" y="34"/>
                    </a:lnTo>
                    <a:lnTo>
                      <a:pt x="38" y="39"/>
                    </a:lnTo>
                    <a:lnTo>
                      <a:pt x="38" y="39"/>
                    </a:lnTo>
                    <a:lnTo>
                      <a:pt x="30" y="45"/>
                    </a:lnTo>
                    <a:lnTo>
                      <a:pt x="21" y="48"/>
                    </a:lnTo>
                    <a:lnTo>
                      <a:pt x="12" y="50"/>
                    </a:lnTo>
                    <a:lnTo>
                      <a:pt x="6" y="5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41" name="Freeform 110"/>
              <p:cNvSpPr>
                <a:spLocks/>
              </p:cNvSpPr>
              <p:nvPr/>
            </p:nvSpPr>
            <p:spPr bwMode="auto">
              <a:xfrm>
                <a:off x="1995488" y="370522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42" name="Freeform 113"/>
              <p:cNvSpPr>
                <a:spLocks noEditPoints="1"/>
              </p:cNvSpPr>
              <p:nvPr/>
            </p:nvSpPr>
            <p:spPr bwMode="auto">
              <a:xfrm>
                <a:off x="1973263" y="3741739"/>
                <a:ext cx="77788" cy="79375"/>
              </a:xfrm>
              <a:custGeom>
                <a:avLst/>
                <a:gdLst>
                  <a:gd name="T0" fmla="*/ 40 w 49"/>
                  <a:gd name="T1" fmla="*/ 9 h 50"/>
                  <a:gd name="T2" fmla="*/ 40 w 49"/>
                  <a:gd name="T3" fmla="*/ 9 h 50"/>
                  <a:gd name="T4" fmla="*/ 28 w 49"/>
                  <a:gd name="T5" fmla="*/ 10 h 50"/>
                  <a:gd name="T6" fmla="*/ 22 w 49"/>
                  <a:gd name="T7" fmla="*/ 13 h 50"/>
                  <a:gd name="T8" fmla="*/ 16 w 49"/>
                  <a:gd name="T9" fmla="*/ 18 h 50"/>
                  <a:gd name="T10" fmla="*/ 16 w 49"/>
                  <a:gd name="T11" fmla="*/ 18 h 50"/>
                  <a:gd name="T12" fmla="*/ 14 w 49"/>
                  <a:gd name="T13" fmla="*/ 23 h 50"/>
                  <a:gd name="T14" fmla="*/ 11 w 49"/>
                  <a:gd name="T15" fmla="*/ 29 h 50"/>
                  <a:gd name="T16" fmla="*/ 9 w 49"/>
                  <a:gd name="T17" fmla="*/ 41 h 50"/>
                  <a:gd name="T18" fmla="*/ 9 w 49"/>
                  <a:gd name="T19" fmla="*/ 41 h 50"/>
                  <a:gd name="T20" fmla="*/ 19 w 49"/>
                  <a:gd name="T21" fmla="*/ 40 h 50"/>
                  <a:gd name="T22" fmla="*/ 27 w 49"/>
                  <a:gd name="T23" fmla="*/ 37 h 50"/>
                  <a:gd name="T24" fmla="*/ 31 w 49"/>
                  <a:gd name="T25" fmla="*/ 32 h 50"/>
                  <a:gd name="T26" fmla="*/ 31 w 49"/>
                  <a:gd name="T27" fmla="*/ 32 h 50"/>
                  <a:gd name="T28" fmla="*/ 36 w 49"/>
                  <a:gd name="T29" fmla="*/ 26 h 50"/>
                  <a:gd name="T30" fmla="*/ 38 w 49"/>
                  <a:gd name="T31" fmla="*/ 21 h 50"/>
                  <a:gd name="T32" fmla="*/ 40 w 49"/>
                  <a:gd name="T33" fmla="*/ 9 h 50"/>
                  <a:gd name="T34" fmla="*/ 6 w 49"/>
                  <a:gd name="T35" fmla="*/ 50 h 50"/>
                  <a:gd name="T36" fmla="*/ 6 w 49"/>
                  <a:gd name="T37" fmla="*/ 50 h 50"/>
                  <a:gd name="T38" fmla="*/ 5 w 49"/>
                  <a:gd name="T39" fmla="*/ 50 h 50"/>
                  <a:gd name="T40" fmla="*/ 5 w 49"/>
                  <a:gd name="T41" fmla="*/ 50 h 50"/>
                  <a:gd name="T42" fmla="*/ 2 w 49"/>
                  <a:gd name="T43" fmla="*/ 48 h 50"/>
                  <a:gd name="T44" fmla="*/ 0 w 49"/>
                  <a:gd name="T45" fmla="*/ 45 h 50"/>
                  <a:gd name="T46" fmla="*/ 0 w 49"/>
                  <a:gd name="T47" fmla="*/ 45 h 50"/>
                  <a:gd name="T48" fmla="*/ 0 w 49"/>
                  <a:gd name="T49" fmla="*/ 41 h 50"/>
                  <a:gd name="T50" fmla="*/ 0 w 49"/>
                  <a:gd name="T51" fmla="*/ 32 h 50"/>
                  <a:gd name="T52" fmla="*/ 3 w 49"/>
                  <a:gd name="T53" fmla="*/ 22 h 50"/>
                  <a:gd name="T54" fmla="*/ 6 w 49"/>
                  <a:gd name="T55" fmla="*/ 16 h 50"/>
                  <a:gd name="T56" fmla="*/ 11 w 49"/>
                  <a:gd name="T57" fmla="*/ 10 h 50"/>
                  <a:gd name="T58" fmla="*/ 11 w 49"/>
                  <a:gd name="T59" fmla="*/ 10 h 50"/>
                  <a:gd name="T60" fmla="*/ 16 w 49"/>
                  <a:gd name="T61" fmla="*/ 6 h 50"/>
                  <a:gd name="T62" fmla="*/ 21 w 49"/>
                  <a:gd name="T63" fmla="*/ 3 h 50"/>
                  <a:gd name="T64" fmla="*/ 33 w 49"/>
                  <a:gd name="T65" fmla="*/ 0 h 50"/>
                  <a:gd name="T66" fmla="*/ 41 w 49"/>
                  <a:gd name="T67" fmla="*/ 0 h 50"/>
                  <a:gd name="T68" fmla="*/ 44 w 49"/>
                  <a:gd name="T69" fmla="*/ 0 h 50"/>
                  <a:gd name="T70" fmla="*/ 44 w 49"/>
                  <a:gd name="T71" fmla="*/ 0 h 50"/>
                  <a:gd name="T72" fmla="*/ 47 w 49"/>
                  <a:gd name="T73" fmla="*/ 1 h 50"/>
                  <a:gd name="T74" fmla="*/ 49 w 49"/>
                  <a:gd name="T75" fmla="*/ 3 h 50"/>
                  <a:gd name="T76" fmla="*/ 49 w 49"/>
                  <a:gd name="T77" fmla="*/ 3 h 50"/>
                  <a:gd name="T78" fmla="*/ 49 w 49"/>
                  <a:gd name="T79" fmla="*/ 7 h 50"/>
                  <a:gd name="T80" fmla="*/ 47 w 49"/>
                  <a:gd name="T81" fmla="*/ 16 h 50"/>
                  <a:gd name="T82" fmla="*/ 44 w 49"/>
                  <a:gd name="T83" fmla="*/ 28 h 50"/>
                  <a:gd name="T84" fmla="*/ 41 w 49"/>
                  <a:gd name="T85" fmla="*/ 34 h 50"/>
                  <a:gd name="T86" fmla="*/ 38 w 49"/>
                  <a:gd name="T87" fmla="*/ 38 h 50"/>
                  <a:gd name="T88" fmla="*/ 38 w 49"/>
                  <a:gd name="T89" fmla="*/ 38 h 50"/>
                  <a:gd name="T90" fmla="*/ 30 w 49"/>
                  <a:gd name="T91" fmla="*/ 44 h 50"/>
                  <a:gd name="T92" fmla="*/ 21 w 49"/>
                  <a:gd name="T93" fmla="*/ 48 h 50"/>
                  <a:gd name="T94" fmla="*/ 12 w 49"/>
                  <a:gd name="T95" fmla="*/ 50 h 50"/>
                  <a:gd name="T96" fmla="*/ 6 w 49"/>
                  <a:gd name="T97" fmla="*/ 50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49" h="50">
                    <a:moveTo>
                      <a:pt x="40" y="9"/>
                    </a:moveTo>
                    <a:lnTo>
                      <a:pt x="40" y="9"/>
                    </a:lnTo>
                    <a:lnTo>
                      <a:pt x="28" y="10"/>
                    </a:lnTo>
                    <a:lnTo>
                      <a:pt x="22" y="13"/>
                    </a:lnTo>
                    <a:lnTo>
                      <a:pt x="16" y="18"/>
                    </a:lnTo>
                    <a:lnTo>
                      <a:pt x="16" y="18"/>
                    </a:lnTo>
                    <a:lnTo>
                      <a:pt x="14" y="23"/>
                    </a:lnTo>
                    <a:lnTo>
                      <a:pt x="11" y="29"/>
                    </a:lnTo>
                    <a:lnTo>
                      <a:pt x="9" y="41"/>
                    </a:lnTo>
                    <a:lnTo>
                      <a:pt x="9" y="41"/>
                    </a:lnTo>
                    <a:lnTo>
                      <a:pt x="19" y="40"/>
                    </a:lnTo>
                    <a:lnTo>
                      <a:pt x="27" y="37"/>
                    </a:lnTo>
                    <a:lnTo>
                      <a:pt x="31" y="32"/>
                    </a:lnTo>
                    <a:lnTo>
                      <a:pt x="31" y="32"/>
                    </a:lnTo>
                    <a:lnTo>
                      <a:pt x="36" y="26"/>
                    </a:lnTo>
                    <a:lnTo>
                      <a:pt x="38" y="21"/>
                    </a:lnTo>
                    <a:lnTo>
                      <a:pt x="40" y="9"/>
                    </a:lnTo>
                    <a:close/>
                    <a:moveTo>
                      <a:pt x="6" y="50"/>
                    </a:moveTo>
                    <a:lnTo>
                      <a:pt x="6" y="50"/>
                    </a:lnTo>
                    <a:lnTo>
                      <a:pt x="5" y="50"/>
                    </a:lnTo>
                    <a:lnTo>
                      <a:pt x="5" y="50"/>
                    </a:lnTo>
                    <a:lnTo>
                      <a:pt x="2" y="48"/>
                    </a:lnTo>
                    <a:lnTo>
                      <a:pt x="0" y="45"/>
                    </a:lnTo>
                    <a:lnTo>
                      <a:pt x="0" y="45"/>
                    </a:lnTo>
                    <a:lnTo>
                      <a:pt x="0" y="41"/>
                    </a:lnTo>
                    <a:lnTo>
                      <a:pt x="0" y="32"/>
                    </a:lnTo>
                    <a:lnTo>
                      <a:pt x="3" y="22"/>
                    </a:lnTo>
                    <a:lnTo>
                      <a:pt x="6" y="16"/>
                    </a:lnTo>
                    <a:lnTo>
                      <a:pt x="11" y="10"/>
                    </a:lnTo>
                    <a:lnTo>
                      <a:pt x="11" y="10"/>
                    </a:lnTo>
                    <a:lnTo>
                      <a:pt x="16" y="6"/>
                    </a:lnTo>
                    <a:lnTo>
                      <a:pt x="21" y="3"/>
                    </a:lnTo>
                    <a:lnTo>
                      <a:pt x="33" y="0"/>
                    </a:lnTo>
                    <a:lnTo>
                      <a:pt x="41" y="0"/>
                    </a:lnTo>
                    <a:lnTo>
                      <a:pt x="44" y="0"/>
                    </a:lnTo>
                    <a:lnTo>
                      <a:pt x="44" y="0"/>
                    </a:lnTo>
                    <a:lnTo>
                      <a:pt x="47" y="1"/>
                    </a:lnTo>
                    <a:lnTo>
                      <a:pt x="49" y="3"/>
                    </a:lnTo>
                    <a:lnTo>
                      <a:pt x="49" y="3"/>
                    </a:lnTo>
                    <a:lnTo>
                      <a:pt x="49" y="7"/>
                    </a:lnTo>
                    <a:lnTo>
                      <a:pt x="47" y="16"/>
                    </a:lnTo>
                    <a:lnTo>
                      <a:pt x="44" y="28"/>
                    </a:lnTo>
                    <a:lnTo>
                      <a:pt x="41" y="34"/>
                    </a:lnTo>
                    <a:lnTo>
                      <a:pt x="38" y="38"/>
                    </a:lnTo>
                    <a:lnTo>
                      <a:pt x="38" y="38"/>
                    </a:lnTo>
                    <a:lnTo>
                      <a:pt x="30" y="44"/>
                    </a:lnTo>
                    <a:lnTo>
                      <a:pt x="21" y="48"/>
                    </a:lnTo>
                    <a:lnTo>
                      <a:pt x="12" y="50"/>
                    </a:lnTo>
                    <a:lnTo>
                      <a:pt x="6" y="5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43" name="Freeform 116"/>
              <p:cNvSpPr>
                <a:spLocks/>
              </p:cNvSpPr>
              <p:nvPr/>
            </p:nvSpPr>
            <p:spPr bwMode="auto">
              <a:xfrm>
                <a:off x="1973263" y="3648076"/>
                <a:ext cx="14288" cy="242888"/>
              </a:xfrm>
              <a:custGeom>
                <a:avLst/>
                <a:gdLst>
                  <a:gd name="T0" fmla="*/ 5 w 9"/>
                  <a:gd name="T1" fmla="*/ 153 h 153"/>
                  <a:gd name="T2" fmla="*/ 5 w 9"/>
                  <a:gd name="T3" fmla="*/ 153 h 153"/>
                  <a:gd name="T4" fmla="*/ 2 w 9"/>
                  <a:gd name="T5" fmla="*/ 151 h 153"/>
                  <a:gd name="T6" fmla="*/ 0 w 9"/>
                  <a:gd name="T7" fmla="*/ 148 h 153"/>
                  <a:gd name="T8" fmla="*/ 0 w 9"/>
                  <a:gd name="T9" fmla="*/ 5 h 153"/>
                  <a:gd name="T10" fmla="*/ 0 w 9"/>
                  <a:gd name="T11" fmla="*/ 5 h 153"/>
                  <a:gd name="T12" fmla="*/ 2 w 9"/>
                  <a:gd name="T13" fmla="*/ 2 h 153"/>
                  <a:gd name="T14" fmla="*/ 5 w 9"/>
                  <a:gd name="T15" fmla="*/ 0 h 153"/>
                  <a:gd name="T16" fmla="*/ 5 w 9"/>
                  <a:gd name="T17" fmla="*/ 0 h 153"/>
                  <a:gd name="T18" fmla="*/ 8 w 9"/>
                  <a:gd name="T19" fmla="*/ 2 h 153"/>
                  <a:gd name="T20" fmla="*/ 9 w 9"/>
                  <a:gd name="T21" fmla="*/ 5 h 153"/>
                  <a:gd name="T22" fmla="*/ 9 w 9"/>
                  <a:gd name="T23" fmla="*/ 148 h 153"/>
                  <a:gd name="T24" fmla="*/ 9 w 9"/>
                  <a:gd name="T25" fmla="*/ 148 h 153"/>
                  <a:gd name="T26" fmla="*/ 8 w 9"/>
                  <a:gd name="T27" fmla="*/ 151 h 153"/>
                  <a:gd name="T28" fmla="*/ 5 w 9"/>
                  <a:gd name="T29" fmla="*/ 153 h 1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9" h="153">
                    <a:moveTo>
                      <a:pt x="5" y="153"/>
                    </a:moveTo>
                    <a:lnTo>
                      <a:pt x="5" y="153"/>
                    </a:lnTo>
                    <a:lnTo>
                      <a:pt x="2" y="151"/>
                    </a:lnTo>
                    <a:lnTo>
                      <a:pt x="0" y="148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2" y="2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8" y="2"/>
                    </a:lnTo>
                    <a:lnTo>
                      <a:pt x="9" y="5"/>
                    </a:lnTo>
                    <a:lnTo>
                      <a:pt x="9" y="148"/>
                    </a:lnTo>
                    <a:lnTo>
                      <a:pt x="9" y="148"/>
                    </a:lnTo>
                    <a:lnTo>
                      <a:pt x="8" y="151"/>
                    </a:lnTo>
                    <a:lnTo>
                      <a:pt x="5" y="15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44" name="Freeform 117"/>
              <p:cNvSpPr>
                <a:spLocks/>
              </p:cNvSpPr>
              <p:nvPr/>
            </p:nvSpPr>
            <p:spPr bwMode="auto">
              <a:xfrm>
                <a:off x="1973263" y="3648076"/>
                <a:ext cx="14288" cy="242888"/>
              </a:xfrm>
              <a:custGeom>
                <a:avLst/>
                <a:gdLst>
                  <a:gd name="T0" fmla="*/ 5 w 9"/>
                  <a:gd name="T1" fmla="*/ 153 h 153"/>
                  <a:gd name="T2" fmla="*/ 5 w 9"/>
                  <a:gd name="T3" fmla="*/ 153 h 153"/>
                  <a:gd name="T4" fmla="*/ 2 w 9"/>
                  <a:gd name="T5" fmla="*/ 151 h 153"/>
                  <a:gd name="T6" fmla="*/ 0 w 9"/>
                  <a:gd name="T7" fmla="*/ 148 h 153"/>
                  <a:gd name="T8" fmla="*/ 0 w 9"/>
                  <a:gd name="T9" fmla="*/ 5 h 153"/>
                  <a:gd name="T10" fmla="*/ 0 w 9"/>
                  <a:gd name="T11" fmla="*/ 5 h 153"/>
                  <a:gd name="T12" fmla="*/ 2 w 9"/>
                  <a:gd name="T13" fmla="*/ 2 h 153"/>
                  <a:gd name="T14" fmla="*/ 5 w 9"/>
                  <a:gd name="T15" fmla="*/ 0 h 153"/>
                  <a:gd name="T16" fmla="*/ 5 w 9"/>
                  <a:gd name="T17" fmla="*/ 0 h 153"/>
                  <a:gd name="T18" fmla="*/ 8 w 9"/>
                  <a:gd name="T19" fmla="*/ 2 h 153"/>
                  <a:gd name="T20" fmla="*/ 9 w 9"/>
                  <a:gd name="T21" fmla="*/ 5 h 153"/>
                  <a:gd name="T22" fmla="*/ 9 w 9"/>
                  <a:gd name="T23" fmla="*/ 148 h 153"/>
                  <a:gd name="T24" fmla="*/ 9 w 9"/>
                  <a:gd name="T25" fmla="*/ 148 h 153"/>
                  <a:gd name="T26" fmla="*/ 8 w 9"/>
                  <a:gd name="T27" fmla="*/ 151 h 153"/>
                  <a:gd name="T28" fmla="*/ 5 w 9"/>
                  <a:gd name="T29" fmla="*/ 153 h 1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9" h="153">
                    <a:moveTo>
                      <a:pt x="5" y="153"/>
                    </a:moveTo>
                    <a:lnTo>
                      <a:pt x="5" y="153"/>
                    </a:lnTo>
                    <a:lnTo>
                      <a:pt x="2" y="151"/>
                    </a:lnTo>
                    <a:lnTo>
                      <a:pt x="0" y="148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2" y="2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8" y="2"/>
                    </a:lnTo>
                    <a:lnTo>
                      <a:pt x="9" y="5"/>
                    </a:lnTo>
                    <a:lnTo>
                      <a:pt x="9" y="148"/>
                    </a:lnTo>
                    <a:lnTo>
                      <a:pt x="9" y="148"/>
                    </a:lnTo>
                    <a:lnTo>
                      <a:pt x="8" y="151"/>
                    </a:lnTo>
                    <a:lnTo>
                      <a:pt x="5" y="153"/>
                    </a:ln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45" name="Freeform 118"/>
              <p:cNvSpPr>
                <a:spLocks/>
              </p:cNvSpPr>
              <p:nvPr/>
            </p:nvSpPr>
            <p:spPr bwMode="auto">
              <a:xfrm>
                <a:off x="2298700" y="3441701"/>
                <a:ext cx="26988" cy="28575"/>
              </a:xfrm>
              <a:custGeom>
                <a:avLst/>
                <a:gdLst>
                  <a:gd name="T0" fmla="*/ 17 w 17"/>
                  <a:gd name="T1" fmla="*/ 9 h 18"/>
                  <a:gd name="T2" fmla="*/ 17 w 17"/>
                  <a:gd name="T3" fmla="*/ 9 h 18"/>
                  <a:gd name="T4" fmla="*/ 15 w 17"/>
                  <a:gd name="T5" fmla="*/ 12 h 18"/>
                  <a:gd name="T6" fmla="*/ 14 w 17"/>
                  <a:gd name="T7" fmla="*/ 15 h 18"/>
                  <a:gd name="T8" fmla="*/ 12 w 17"/>
                  <a:gd name="T9" fmla="*/ 16 h 18"/>
                  <a:gd name="T10" fmla="*/ 8 w 17"/>
                  <a:gd name="T11" fmla="*/ 18 h 18"/>
                  <a:gd name="T12" fmla="*/ 8 w 17"/>
                  <a:gd name="T13" fmla="*/ 18 h 18"/>
                  <a:gd name="T14" fmla="*/ 5 w 17"/>
                  <a:gd name="T15" fmla="*/ 16 h 18"/>
                  <a:gd name="T16" fmla="*/ 2 w 17"/>
                  <a:gd name="T17" fmla="*/ 15 h 18"/>
                  <a:gd name="T18" fmla="*/ 0 w 17"/>
                  <a:gd name="T19" fmla="*/ 12 h 18"/>
                  <a:gd name="T20" fmla="*/ 0 w 17"/>
                  <a:gd name="T21" fmla="*/ 9 h 18"/>
                  <a:gd name="T22" fmla="*/ 0 w 17"/>
                  <a:gd name="T23" fmla="*/ 9 h 18"/>
                  <a:gd name="T24" fmla="*/ 0 w 17"/>
                  <a:gd name="T25" fmla="*/ 6 h 18"/>
                  <a:gd name="T26" fmla="*/ 2 w 17"/>
                  <a:gd name="T27" fmla="*/ 3 h 18"/>
                  <a:gd name="T28" fmla="*/ 5 w 17"/>
                  <a:gd name="T29" fmla="*/ 2 h 18"/>
                  <a:gd name="T30" fmla="*/ 8 w 17"/>
                  <a:gd name="T31" fmla="*/ 0 h 18"/>
                  <a:gd name="T32" fmla="*/ 8 w 17"/>
                  <a:gd name="T33" fmla="*/ 0 h 18"/>
                  <a:gd name="T34" fmla="*/ 12 w 17"/>
                  <a:gd name="T35" fmla="*/ 2 h 18"/>
                  <a:gd name="T36" fmla="*/ 14 w 17"/>
                  <a:gd name="T37" fmla="*/ 3 h 18"/>
                  <a:gd name="T38" fmla="*/ 15 w 17"/>
                  <a:gd name="T39" fmla="*/ 6 h 18"/>
                  <a:gd name="T40" fmla="*/ 17 w 17"/>
                  <a:gd name="T41" fmla="*/ 9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7" h="18">
                    <a:moveTo>
                      <a:pt x="17" y="9"/>
                    </a:moveTo>
                    <a:lnTo>
                      <a:pt x="17" y="9"/>
                    </a:lnTo>
                    <a:lnTo>
                      <a:pt x="15" y="12"/>
                    </a:lnTo>
                    <a:lnTo>
                      <a:pt x="14" y="15"/>
                    </a:lnTo>
                    <a:lnTo>
                      <a:pt x="12" y="16"/>
                    </a:lnTo>
                    <a:lnTo>
                      <a:pt x="8" y="18"/>
                    </a:lnTo>
                    <a:lnTo>
                      <a:pt x="8" y="18"/>
                    </a:lnTo>
                    <a:lnTo>
                      <a:pt x="5" y="16"/>
                    </a:lnTo>
                    <a:lnTo>
                      <a:pt x="2" y="15"/>
                    </a:lnTo>
                    <a:lnTo>
                      <a:pt x="0" y="12"/>
                    </a:lnTo>
                    <a:lnTo>
                      <a:pt x="0" y="9"/>
                    </a:lnTo>
                    <a:lnTo>
                      <a:pt x="0" y="9"/>
                    </a:lnTo>
                    <a:lnTo>
                      <a:pt x="0" y="6"/>
                    </a:lnTo>
                    <a:lnTo>
                      <a:pt x="2" y="3"/>
                    </a:lnTo>
                    <a:lnTo>
                      <a:pt x="5" y="2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12" y="2"/>
                    </a:lnTo>
                    <a:lnTo>
                      <a:pt x="14" y="3"/>
                    </a:lnTo>
                    <a:lnTo>
                      <a:pt x="15" y="6"/>
                    </a:lnTo>
                    <a:lnTo>
                      <a:pt x="17" y="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46" name="Freeform 119"/>
              <p:cNvSpPr>
                <a:spLocks/>
              </p:cNvSpPr>
              <p:nvPr/>
            </p:nvSpPr>
            <p:spPr bwMode="auto">
              <a:xfrm>
                <a:off x="2298700" y="3441701"/>
                <a:ext cx="26988" cy="28575"/>
              </a:xfrm>
              <a:custGeom>
                <a:avLst/>
                <a:gdLst>
                  <a:gd name="T0" fmla="*/ 17 w 17"/>
                  <a:gd name="T1" fmla="*/ 9 h 18"/>
                  <a:gd name="T2" fmla="*/ 17 w 17"/>
                  <a:gd name="T3" fmla="*/ 9 h 18"/>
                  <a:gd name="T4" fmla="*/ 15 w 17"/>
                  <a:gd name="T5" fmla="*/ 12 h 18"/>
                  <a:gd name="T6" fmla="*/ 14 w 17"/>
                  <a:gd name="T7" fmla="*/ 15 h 18"/>
                  <a:gd name="T8" fmla="*/ 12 w 17"/>
                  <a:gd name="T9" fmla="*/ 16 h 18"/>
                  <a:gd name="T10" fmla="*/ 8 w 17"/>
                  <a:gd name="T11" fmla="*/ 18 h 18"/>
                  <a:gd name="T12" fmla="*/ 8 w 17"/>
                  <a:gd name="T13" fmla="*/ 18 h 18"/>
                  <a:gd name="T14" fmla="*/ 5 w 17"/>
                  <a:gd name="T15" fmla="*/ 16 h 18"/>
                  <a:gd name="T16" fmla="*/ 2 w 17"/>
                  <a:gd name="T17" fmla="*/ 15 h 18"/>
                  <a:gd name="T18" fmla="*/ 0 w 17"/>
                  <a:gd name="T19" fmla="*/ 12 h 18"/>
                  <a:gd name="T20" fmla="*/ 0 w 17"/>
                  <a:gd name="T21" fmla="*/ 9 h 18"/>
                  <a:gd name="T22" fmla="*/ 0 w 17"/>
                  <a:gd name="T23" fmla="*/ 9 h 18"/>
                  <a:gd name="T24" fmla="*/ 0 w 17"/>
                  <a:gd name="T25" fmla="*/ 6 h 18"/>
                  <a:gd name="T26" fmla="*/ 2 w 17"/>
                  <a:gd name="T27" fmla="*/ 3 h 18"/>
                  <a:gd name="T28" fmla="*/ 5 w 17"/>
                  <a:gd name="T29" fmla="*/ 2 h 18"/>
                  <a:gd name="T30" fmla="*/ 8 w 17"/>
                  <a:gd name="T31" fmla="*/ 0 h 18"/>
                  <a:gd name="T32" fmla="*/ 8 w 17"/>
                  <a:gd name="T33" fmla="*/ 0 h 18"/>
                  <a:gd name="T34" fmla="*/ 12 w 17"/>
                  <a:gd name="T35" fmla="*/ 2 h 18"/>
                  <a:gd name="T36" fmla="*/ 14 w 17"/>
                  <a:gd name="T37" fmla="*/ 3 h 18"/>
                  <a:gd name="T38" fmla="*/ 15 w 17"/>
                  <a:gd name="T39" fmla="*/ 6 h 18"/>
                  <a:gd name="T40" fmla="*/ 17 w 17"/>
                  <a:gd name="T41" fmla="*/ 9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7" h="18">
                    <a:moveTo>
                      <a:pt x="17" y="9"/>
                    </a:moveTo>
                    <a:lnTo>
                      <a:pt x="17" y="9"/>
                    </a:lnTo>
                    <a:lnTo>
                      <a:pt x="15" y="12"/>
                    </a:lnTo>
                    <a:lnTo>
                      <a:pt x="14" y="15"/>
                    </a:lnTo>
                    <a:lnTo>
                      <a:pt x="12" y="16"/>
                    </a:lnTo>
                    <a:lnTo>
                      <a:pt x="8" y="18"/>
                    </a:lnTo>
                    <a:lnTo>
                      <a:pt x="8" y="18"/>
                    </a:lnTo>
                    <a:lnTo>
                      <a:pt x="5" y="16"/>
                    </a:lnTo>
                    <a:lnTo>
                      <a:pt x="2" y="15"/>
                    </a:lnTo>
                    <a:lnTo>
                      <a:pt x="0" y="12"/>
                    </a:lnTo>
                    <a:lnTo>
                      <a:pt x="0" y="9"/>
                    </a:lnTo>
                    <a:lnTo>
                      <a:pt x="0" y="9"/>
                    </a:lnTo>
                    <a:lnTo>
                      <a:pt x="0" y="6"/>
                    </a:lnTo>
                    <a:lnTo>
                      <a:pt x="2" y="3"/>
                    </a:lnTo>
                    <a:lnTo>
                      <a:pt x="5" y="2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12" y="2"/>
                    </a:lnTo>
                    <a:lnTo>
                      <a:pt x="14" y="3"/>
                    </a:lnTo>
                    <a:lnTo>
                      <a:pt x="15" y="6"/>
                    </a:lnTo>
                    <a:lnTo>
                      <a:pt x="17" y="9"/>
                    </a:ln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47" name="Freeform 120"/>
              <p:cNvSpPr>
                <a:spLocks/>
              </p:cNvSpPr>
              <p:nvPr/>
            </p:nvSpPr>
            <p:spPr bwMode="auto">
              <a:xfrm>
                <a:off x="2051050" y="3371851"/>
                <a:ext cx="381000" cy="325438"/>
              </a:xfrm>
              <a:custGeom>
                <a:avLst/>
                <a:gdLst>
                  <a:gd name="T0" fmla="*/ 233 w 240"/>
                  <a:gd name="T1" fmla="*/ 67 h 205"/>
                  <a:gd name="T2" fmla="*/ 209 w 240"/>
                  <a:gd name="T3" fmla="*/ 53 h 205"/>
                  <a:gd name="T4" fmla="*/ 199 w 240"/>
                  <a:gd name="T5" fmla="*/ 46 h 205"/>
                  <a:gd name="T6" fmla="*/ 177 w 240"/>
                  <a:gd name="T7" fmla="*/ 24 h 205"/>
                  <a:gd name="T8" fmla="*/ 175 w 240"/>
                  <a:gd name="T9" fmla="*/ 22 h 205"/>
                  <a:gd name="T10" fmla="*/ 171 w 240"/>
                  <a:gd name="T11" fmla="*/ 19 h 205"/>
                  <a:gd name="T12" fmla="*/ 148 w 240"/>
                  <a:gd name="T13" fmla="*/ 13 h 205"/>
                  <a:gd name="T14" fmla="*/ 132 w 240"/>
                  <a:gd name="T15" fmla="*/ 15 h 205"/>
                  <a:gd name="T16" fmla="*/ 121 w 240"/>
                  <a:gd name="T17" fmla="*/ 6 h 205"/>
                  <a:gd name="T18" fmla="*/ 114 w 240"/>
                  <a:gd name="T19" fmla="*/ 3 h 205"/>
                  <a:gd name="T20" fmla="*/ 101 w 240"/>
                  <a:gd name="T21" fmla="*/ 0 h 205"/>
                  <a:gd name="T22" fmla="*/ 85 w 240"/>
                  <a:gd name="T23" fmla="*/ 2 h 205"/>
                  <a:gd name="T24" fmla="*/ 80 w 240"/>
                  <a:gd name="T25" fmla="*/ 3 h 205"/>
                  <a:gd name="T26" fmla="*/ 76 w 240"/>
                  <a:gd name="T27" fmla="*/ 6 h 205"/>
                  <a:gd name="T28" fmla="*/ 74 w 240"/>
                  <a:gd name="T29" fmla="*/ 12 h 205"/>
                  <a:gd name="T30" fmla="*/ 74 w 240"/>
                  <a:gd name="T31" fmla="*/ 24 h 205"/>
                  <a:gd name="T32" fmla="*/ 77 w 240"/>
                  <a:gd name="T33" fmla="*/ 29 h 205"/>
                  <a:gd name="T34" fmla="*/ 88 w 240"/>
                  <a:gd name="T35" fmla="*/ 43 h 205"/>
                  <a:gd name="T36" fmla="*/ 63 w 240"/>
                  <a:gd name="T37" fmla="*/ 62 h 205"/>
                  <a:gd name="T38" fmla="*/ 0 w 240"/>
                  <a:gd name="T39" fmla="*/ 66 h 205"/>
                  <a:gd name="T40" fmla="*/ 58 w 240"/>
                  <a:gd name="T41" fmla="*/ 76 h 205"/>
                  <a:gd name="T42" fmla="*/ 64 w 240"/>
                  <a:gd name="T43" fmla="*/ 76 h 205"/>
                  <a:gd name="T44" fmla="*/ 67 w 240"/>
                  <a:gd name="T45" fmla="*/ 76 h 205"/>
                  <a:gd name="T46" fmla="*/ 105 w 240"/>
                  <a:gd name="T47" fmla="*/ 48 h 205"/>
                  <a:gd name="T48" fmla="*/ 108 w 240"/>
                  <a:gd name="T49" fmla="*/ 46 h 205"/>
                  <a:gd name="T50" fmla="*/ 108 w 240"/>
                  <a:gd name="T51" fmla="*/ 41 h 205"/>
                  <a:gd name="T52" fmla="*/ 105 w 240"/>
                  <a:gd name="T53" fmla="*/ 35 h 205"/>
                  <a:gd name="T54" fmla="*/ 104 w 240"/>
                  <a:gd name="T55" fmla="*/ 35 h 205"/>
                  <a:gd name="T56" fmla="*/ 95 w 240"/>
                  <a:gd name="T57" fmla="*/ 28 h 205"/>
                  <a:gd name="T58" fmla="*/ 91 w 240"/>
                  <a:gd name="T59" fmla="*/ 22 h 205"/>
                  <a:gd name="T60" fmla="*/ 88 w 240"/>
                  <a:gd name="T61" fmla="*/ 16 h 205"/>
                  <a:gd name="T62" fmla="*/ 107 w 240"/>
                  <a:gd name="T63" fmla="*/ 16 h 205"/>
                  <a:gd name="T64" fmla="*/ 112 w 240"/>
                  <a:gd name="T65" fmla="*/ 19 h 205"/>
                  <a:gd name="T66" fmla="*/ 123 w 240"/>
                  <a:gd name="T67" fmla="*/ 28 h 205"/>
                  <a:gd name="T68" fmla="*/ 127 w 240"/>
                  <a:gd name="T69" fmla="*/ 31 h 205"/>
                  <a:gd name="T70" fmla="*/ 132 w 240"/>
                  <a:gd name="T71" fmla="*/ 31 h 205"/>
                  <a:gd name="T72" fmla="*/ 143 w 240"/>
                  <a:gd name="T73" fmla="*/ 29 h 205"/>
                  <a:gd name="T74" fmla="*/ 162 w 240"/>
                  <a:gd name="T75" fmla="*/ 32 h 205"/>
                  <a:gd name="T76" fmla="*/ 180 w 240"/>
                  <a:gd name="T77" fmla="*/ 48 h 205"/>
                  <a:gd name="T78" fmla="*/ 190 w 240"/>
                  <a:gd name="T79" fmla="*/ 57 h 205"/>
                  <a:gd name="T80" fmla="*/ 224 w 240"/>
                  <a:gd name="T81" fmla="*/ 81 h 205"/>
                  <a:gd name="T82" fmla="*/ 225 w 240"/>
                  <a:gd name="T83" fmla="*/ 84 h 205"/>
                  <a:gd name="T84" fmla="*/ 218 w 240"/>
                  <a:gd name="T85" fmla="*/ 95 h 205"/>
                  <a:gd name="T86" fmla="*/ 214 w 240"/>
                  <a:gd name="T87" fmla="*/ 100 h 205"/>
                  <a:gd name="T88" fmla="*/ 178 w 240"/>
                  <a:gd name="T89" fmla="*/ 107 h 205"/>
                  <a:gd name="T90" fmla="*/ 168 w 240"/>
                  <a:gd name="T91" fmla="*/ 110 h 205"/>
                  <a:gd name="T92" fmla="*/ 151 w 240"/>
                  <a:gd name="T93" fmla="*/ 123 h 205"/>
                  <a:gd name="T94" fmla="*/ 112 w 240"/>
                  <a:gd name="T95" fmla="*/ 193 h 205"/>
                  <a:gd name="T96" fmla="*/ 158 w 240"/>
                  <a:gd name="T97" fmla="*/ 139 h 205"/>
                  <a:gd name="T98" fmla="*/ 162 w 240"/>
                  <a:gd name="T99" fmla="*/ 133 h 205"/>
                  <a:gd name="T100" fmla="*/ 174 w 240"/>
                  <a:gd name="T101" fmla="*/ 125 h 205"/>
                  <a:gd name="T102" fmla="*/ 208 w 240"/>
                  <a:gd name="T103" fmla="*/ 119 h 205"/>
                  <a:gd name="T104" fmla="*/ 215 w 240"/>
                  <a:gd name="T105" fmla="*/ 116 h 205"/>
                  <a:gd name="T106" fmla="*/ 225 w 240"/>
                  <a:gd name="T107" fmla="*/ 110 h 205"/>
                  <a:gd name="T108" fmla="*/ 237 w 240"/>
                  <a:gd name="T109" fmla="*/ 97 h 205"/>
                  <a:gd name="T110" fmla="*/ 240 w 240"/>
                  <a:gd name="T111" fmla="*/ 89 h 205"/>
                  <a:gd name="T112" fmla="*/ 238 w 240"/>
                  <a:gd name="T113" fmla="*/ 73 h 2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240" h="205">
                    <a:moveTo>
                      <a:pt x="233" y="67"/>
                    </a:moveTo>
                    <a:lnTo>
                      <a:pt x="233" y="67"/>
                    </a:lnTo>
                    <a:lnTo>
                      <a:pt x="233" y="67"/>
                    </a:lnTo>
                    <a:lnTo>
                      <a:pt x="209" y="53"/>
                    </a:lnTo>
                    <a:lnTo>
                      <a:pt x="209" y="53"/>
                    </a:lnTo>
                    <a:lnTo>
                      <a:pt x="199" y="46"/>
                    </a:lnTo>
                    <a:lnTo>
                      <a:pt x="190" y="38"/>
                    </a:lnTo>
                    <a:lnTo>
                      <a:pt x="177" y="24"/>
                    </a:lnTo>
                    <a:lnTo>
                      <a:pt x="177" y="24"/>
                    </a:lnTo>
                    <a:lnTo>
                      <a:pt x="175" y="22"/>
                    </a:lnTo>
                    <a:lnTo>
                      <a:pt x="175" y="22"/>
                    </a:lnTo>
                    <a:lnTo>
                      <a:pt x="171" y="19"/>
                    </a:lnTo>
                    <a:lnTo>
                      <a:pt x="161" y="16"/>
                    </a:lnTo>
                    <a:lnTo>
                      <a:pt x="148" y="13"/>
                    </a:lnTo>
                    <a:lnTo>
                      <a:pt x="140" y="13"/>
                    </a:lnTo>
                    <a:lnTo>
                      <a:pt x="132" y="15"/>
                    </a:lnTo>
                    <a:lnTo>
                      <a:pt x="132" y="15"/>
                    </a:lnTo>
                    <a:lnTo>
                      <a:pt x="121" y="6"/>
                    </a:lnTo>
                    <a:lnTo>
                      <a:pt x="121" y="6"/>
                    </a:lnTo>
                    <a:lnTo>
                      <a:pt x="114" y="3"/>
                    </a:lnTo>
                    <a:lnTo>
                      <a:pt x="107" y="2"/>
                    </a:lnTo>
                    <a:lnTo>
                      <a:pt x="101" y="0"/>
                    </a:lnTo>
                    <a:lnTo>
                      <a:pt x="95" y="0"/>
                    </a:lnTo>
                    <a:lnTo>
                      <a:pt x="85" y="2"/>
                    </a:lnTo>
                    <a:lnTo>
                      <a:pt x="80" y="3"/>
                    </a:lnTo>
                    <a:lnTo>
                      <a:pt x="80" y="3"/>
                    </a:lnTo>
                    <a:lnTo>
                      <a:pt x="77" y="5"/>
                    </a:lnTo>
                    <a:lnTo>
                      <a:pt x="76" y="6"/>
                    </a:lnTo>
                    <a:lnTo>
                      <a:pt x="76" y="6"/>
                    </a:lnTo>
                    <a:lnTo>
                      <a:pt x="74" y="12"/>
                    </a:lnTo>
                    <a:lnTo>
                      <a:pt x="73" y="18"/>
                    </a:lnTo>
                    <a:lnTo>
                      <a:pt x="74" y="24"/>
                    </a:lnTo>
                    <a:lnTo>
                      <a:pt x="77" y="29"/>
                    </a:lnTo>
                    <a:lnTo>
                      <a:pt x="77" y="29"/>
                    </a:lnTo>
                    <a:lnTo>
                      <a:pt x="82" y="37"/>
                    </a:lnTo>
                    <a:lnTo>
                      <a:pt x="88" y="43"/>
                    </a:lnTo>
                    <a:lnTo>
                      <a:pt x="63" y="62"/>
                    </a:lnTo>
                    <a:lnTo>
                      <a:pt x="63" y="62"/>
                    </a:lnTo>
                    <a:lnTo>
                      <a:pt x="57" y="62"/>
                    </a:lnTo>
                    <a:lnTo>
                      <a:pt x="0" y="66"/>
                    </a:lnTo>
                    <a:lnTo>
                      <a:pt x="11" y="81"/>
                    </a:lnTo>
                    <a:lnTo>
                      <a:pt x="58" y="76"/>
                    </a:lnTo>
                    <a:lnTo>
                      <a:pt x="58" y="76"/>
                    </a:lnTo>
                    <a:lnTo>
                      <a:pt x="64" y="76"/>
                    </a:lnTo>
                    <a:lnTo>
                      <a:pt x="64" y="76"/>
                    </a:lnTo>
                    <a:lnTo>
                      <a:pt x="67" y="76"/>
                    </a:lnTo>
                    <a:lnTo>
                      <a:pt x="69" y="75"/>
                    </a:lnTo>
                    <a:lnTo>
                      <a:pt x="105" y="48"/>
                    </a:lnTo>
                    <a:lnTo>
                      <a:pt x="105" y="48"/>
                    </a:lnTo>
                    <a:lnTo>
                      <a:pt x="108" y="46"/>
                    </a:lnTo>
                    <a:lnTo>
                      <a:pt x="108" y="41"/>
                    </a:lnTo>
                    <a:lnTo>
                      <a:pt x="108" y="41"/>
                    </a:lnTo>
                    <a:lnTo>
                      <a:pt x="107" y="38"/>
                    </a:lnTo>
                    <a:lnTo>
                      <a:pt x="105" y="35"/>
                    </a:lnTo>
                    <a:lnTo>
                      <a:pt x="105" y="35"/>
                    </a:lnTo>
                    <a:lnTo>
                      <a:pt x="104" y="35"/>
                    </a:lnTo>
                    <a:lnTo>
                      <a:pt x="104" y="35"/>
                    </a:lnTo>
                    <a:lnTo>
                      <a:pt x="95" y="28"/>
                    </a:lnTo>
                    <a:lnTo>
                      <a:pt x="91" y="22"/>
                    </a:lnTo>
                    <a:lnTo>
                      <a:pt x="91" y="22"/>
                    </a:lnTo>
                    <a:lnTo>
                      <a:pt x="88" y="16"/>
                    </a:lnTo>
                    <a:lnTo>
                      <a:pt x="88" y="16"/>
                    </a:lnTo>
                    <a:lnTo>
                      <a:pt x="99" y="16"/>
                    </a:lnTo>
                    <a:lnTo>
                      <a:pt x="107" y="16"/>
                    </a:lnTo>
                    <a:lnTo>
                      <a:pt x="112" y="19"/>
                    </a:lnTo>
                    <a:lnTo>
                      <a:pt x="112" y="19"/>
                    </a:lnTo>
                    <a:lnTo>
                      <a:pt x="118" y="24"/>
                    </a:lnTo>
                    <a:lnTo>
                      <a:pt x="123" y="28"/>
                    </a:lnTo>
                    <a:lnTo>
                      <a:pt x="123" y="28"/>
                    </a:lnTo>
                    <a:lnTo>
                      <a:pt x="127" y="31"/>
                    </a:lnTo>
                    <a:lnTo>
                      <a:pt x="132" y="31"/>
                    </a:lnTo>
                    <a:lnTo>
                      <a:pt x="132" y="31"/>
                    </a:lnTo>
                    <a:lnTo>
                      <a:pt x="137" y="29"/>
                    </a:lnTo>
                    <a:lnTo>
                      <a:pt x="143" y="29"/>
                    </a:lnTo>
                    <a:lnTo>
                      <a:pt x="153" y="29"/>
                    </a:lnTo>
                    <a:lnTo>
                      <a:pt x="162" y="32"/>
                    </a:lnTo>
                    <a:lnTo>
                      <a:pt x="167" y="35"/>
                    </a:lnTo>
                    <a:lnTo>
                      <a:pt x="180" y="48"/>
                    </a:lnTo>
                    <a:lnTo>
                      <a:pt x="180" y="48"/>
                    </a:lnTo>
                    <a:lnTo>
                      <a:pt x="190" y="57"/>
                    </a:lnTo>
                    <a:lnTo>
                      <a:pt x="202" y="66"/>
                    </a:lnTo>
                    <a:lnTo>
                      <a:pt x="224" y="81"/>
                    </a:lnTo>
                    <a:lnTo>
                      <a:pt x="224" y="81"/>
                    </a:lnTo>
                    <a:lnTo>
                      <a:pt x="225" y="84"/>
                    </a:lnTo>
                    <a:lnTo>
                      <a:pt x="224" y="87"/>
                    </a:lnTo>
                    <a:lnTo>
                      <a:pt x="218" y="95"/>
                    </a:lnTo>
                    <a:lnTo>
                      <a:pt x="218" y="95"/>
                    </a:lnTo>
                    <a:lnTo>
                      <a:pt x="214" y="100"/>
                    </a:lnTo>
                    <a:lnTo>
                      <a:pt x="206" y="103"/>
                    </a:lnTo>
                    <a:lnTo>
                      <a:pt x="178" y="107"/>
                    </a:lnTo>
                    <a:lnTo>
                      <a:pt x="178" y="107"/>
                    </a:lnTo>
                    <a:lnTo>
                      <a:pt x="168" y="110"/>
                    </a:lnTo>
                    <a:lnTo>
                      <a:pt x="159" y="116"/>
                    </a:lnTo>
                    <a:lnTo>
                      <a:pt x="151" y="123"/>
                    </a:lnTo>
                    <a:lnTo>
                      <a:pt x="145" y="132"/>
                    </a:lnTo>
                    <a:lnTo>
                      <a:pt x="112" y="193"/>
                    </a:lnTo>
                    <a:lnTo>
                      <a:pt x="123" y="205"/>
                    </a:lnTo>
                    <a:lnTo>
                      <a:pt x="158" y="139"/>
                    </a:lnTo>
                    <a:lnTo>
                      <a:pt x="158" y="139"/>
                    </a:lnTo>
                    <a:lnTo>
                      <a:pt x="162" y="133"/>
                    </a:lnTo>
                    <a:lnTo>
                      <a:pt x="168" y="128"/>
                    </a:lnTo>
                    <a:lnTo>
                      <a:pt x="174" y="125"/>
                    </a:lnTo>
                    <a:lnTo>
                      <a:pt x="181" y="122"/>
                    </a:lnTo>
                    <a:lnTo>
                      <a:pt x="208" y="119"/>
                    </a:lnTo>
                    <a:lnTo>
                      <a:pt x="208" y="119"/>
                    </a:lnTo>
                    <a:lnTo>
                      <a:pt x="215" y="116"/>
                    </a:lnTo>
                    <a:lnTo>
                      <a:pt x="221" y="113"/>
                    </a:lnTo>
                    <a:lnTo>
                      <a:pt x="225" y="110"/>
                    </a:lnTo>
                    <a:lnTo>
                      <a:pt x="231" y="104"/>
                    </a:lnTo>
                    <a:lnTo>
                      <a:pt x="237" y="97"/>
                    </a:lnTo>
                    <a:lnTo>
                      <a:pt x="237" y="97"/>
                    </a:lnTo>
                    <a:lnTo>
                      <a:pt x="240" y="89"/>
                    </a:lnTo>
                    <a:lnTo>
                      <a:pt x="240" y="81"/>
                    </a:lnTo>
                    <a:lnTo>
                      <a:pt x="238" y="73"/>
                    </a:lnTo>
                    <a:lnTo>
                      <a:pt x="233" y="6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48" name="Freeform 121"/>
              <p:cNvSpPr>
                <a:spLocks/>
              </p:cNvSpPr>
              <p:nvPr/>
            </p:nvSpPr>
            <p:spPr bwMode="auto">
              <a:xfrm>
                <a:off x="2051050" y="3371851"/>
                <a:ext cx="381000" cy="325438"/>
              </a:xfrm>
              <a:custGeom>
                <a:avLst/>
                <a:gdLst>
                  <a:gd name="T0" fmla="*/ 233 w 240"/>
                  <a:gd name="T1" fmla="*/ 67 h 205"/>
                  <a:gd name="T2" fmla="*/ 209 w 240"/>
                  <a:gd name="T3" fmla="*/ 53 h 205"/>
                  <a:gd name="T4" fmla="*/ 199 w 240"/>
                  <a:gd name="T5" fmla="*/ 46 h 205"/>
                  <a:gd name="T6" fmla="*/ 177 w 240"/>
                  <a:gd name="T7" fmla="*/ 24 h 205"/>
                  <a:gd name="T8" fmla="*/ 175 w 240"/>
                  <a:gd name="T9" fmla="*/ 22 h 205"/>
                  <a:gd name="T10" fmla="*/ 171 w 240"/>
                  <a:gd name="T11" fmla="*/ 19 h 205"/>
                  <a:gd name="T12" fmla="*/ 148 w 240"/>
                  <a:gd name="T13" fmla="*/ 13 h 205"/>
                  <a:gd name="T14" fmla="*/ 132 w 240"/>
                  <a:gd name="T15" fmla="*/ 15 h 205"/>
                  <a:gd name="T16" fmla="*/ 121 w 240"/>
                  <a:gd name="T17" fmla="*/ 6 h 205"/>
                  <a:gd name="T18" fmla="*/ 114 w 240"/>
                  <a:gd name="T19" fmla="*/ 3 h 205"/>
                  <a:gd name="T20" fmla="*/ 101 w 240"/>
                  <a:gd name="T21" fmla="*/ 0 h 205"/>
                  <a:gd name="T22" fmla="*/ 85 w 240"/>
                  <a:gd name="T23" fmla="*/ 2 h 205"/>
                  <a:gd name="T24" fmla="*/ 80 w 240"/>
                  <a:gd name="T25" fmla="*/ 3 h 205"/>
                  <a:gd name="T26" fmla="*/ 76 w 240"/>
                  <a:gd name="T27" fmla="*/ 6 h 205"/>
                  <a:gd name="T28" fmla="*/ 74 w 240"/>
                  <a:gd name="T29" fmla="*/ 12 h 205"/>
                  <a:gd name="T30" fmla="*/ 74 w 240"/>
                  <a:gd name="T31" fmla="*/ 24 h 205"/>
                  <a:gd name="T32" fmla="*/ 77 w 240"/>
                  <a:gd name="T33" fmla="*/ 29 h 205"/>
                  <a:gd name="T34" fmla="*/ 88 w 240"/>
                  <a:gd name="T35" fmla="*/ 43 h 205"/>
                  <a:gd name="T36" fmla="*/ 63 w 240"/>
                  <a:gd name="T37" fmla="*/ 62 h 205"/>
                  <a:gd name="T38" fmla="*/ 0 w 240"/>
                  <a:gd name="T39" fmla="*/ 66 h 205"/>
                  <a:gd name="T40" fmla="*/ 58 w 240"/>
                  <a:gd name="T41" fmla="*/ 76 h 205"/>
                  <a:gd name="T42" fmla="*/ 64 w 240"/>
                  <a:gd name="T43" fmla="*/ 76 h 205"/>
                  <a:gd name="T44" fmla="*/ 67 w 240"/>
                  <a:gd name="T45" fmla="*/ 76 h 205"/>
                  <a:gd name="T46" fmla="*/ 105 w 240"/>
                  <a:gd name="T47" fmla="*/ 48 h 205"/>
                  <a:gd name="T48" fmla="*/ 108 w 240"/>
                  <a:gd name="T49" fmla="*/ 46 h 205"/>
                  <a:gd name="T50" fmla="*/ 108 w 240"/>
                  <a:gd name="T51" fmla="*/ 41 h 205"/>
                  <a:gd name="T52" fmla="*/ 105 w 240"/>
                  <a:gd name="T53" fmla="*/ 35 h 205"/>
                  <a:gd name="T54" fmla="*/ 104 w 240"/>
                  <a:gd name="T55" fmla="*/ 35 h 205"/>
                  <a:gd name="T56" fmla="*/ 95 w 240"/>
                  <a:gd name="T57" fmla="*/ 28 h 205"/>
                  <a:gd name="T58" fmla="*/ 91 w 240"/>
                  <a:gd name="T59" fmla="*/ 22 h 205"/>
                  <a:gd name="T60" fmla="*/ 88 w 240"/>
                  <a:gd name="T61" fmla="*/ 16 h 205"/>
                  <a:gd name="T62" fmla="*/ 107 w 240"/>
                  <a:gd name="T63" fmla="*/ 16 h 205"/>
                  <a:gd name="T64" fmla="*/ 112 w 240"/>
                  <a:gd name="T65" fmla="*/ 19 h 205"/>
                  <a:gd name="T66" fmla="*/ 123 w 240"/>
                  <a:gd name="T67" fmla="*/ 28 h 205"/>
                  <a:gd name="T68" fmla="*/ 127 w 240"/>
                  <a:gd name="T69" fmla="*/ 31 h 205"/>
                  <a:gd name="T70" fmla="*/ 132 w 240"/>
                  <a:gd name="T71" fmla="*/ 31 h 205"/>
                  <a:gd name="T72" fmla="*/ 143 w 240"/>
                  <a:gd name="T73" fmla="*/ 29 h 205"/>
                  <a:gd name="T74" fmla="*/ 162 w 240"/>
                  <a:gd name="T75" fmla="*/ 32 h 205"/>
                  <a:gd name="T76" fmla="*/ 180 w 240"/>
                  <a:gd name="T77" fmla="*/ 48 h 205"/>
                  <a:gd name="T78" fmla="*/ 190 w 240"/>
                  <a:gd name="T79" fmla="*/ 57 h 205"/>
                  <a:gd name="T80" fmla="*/ 224 w 240"/>
                  <a:gd name="T81" fmla="*/ 81 h 205"/>
                  <a:gd name="T82" fmla="*/ 225 w 240"/>
                  <a:gd name="T83" fmla="*/ 84 h 205"/>
                  <a:gd name="T84" fmla="*/ 218 w 240"/>
                  <a:gd name="T85" fmla="*/ 95 h 205"/>
                  <a:gd name="T86" fmla="*/ 214 w 240"/>
                  <a:gd name="T87" fmla="*/ 100 h 205"/>
                  <a:gd name="T88" fmla="*/ 178 w 240"/>
                  <a:gd name="T89" fmla="*/ 107 h 205"/>
                  <a:gd name="T90" fmla="*/ 168 w 240"/>
                  <a:gd name="T91" fmla="*/ 110 h 205"/>
                  <a:gd name="T92" fmla="*/ 151 w 240"/>
                  <a:gd name="T93" fmla="*/ 123 h 205"/>
                  <a:gd name="T94" fmla="*/ 112 w 240"/>
                  <a:gd name="T95" fmla="*/ 193 h 205"/>
                  <a:gd name="T96" fmla="*/ 158 w 240"/>
                  <a:gd name="T97" fmla="*/ 139 h 205"/>
                  <a:gd name="T98" fmla="*/ 162 w 240"/>
                  <a:gd name="T99" fmla="*/ 133 h 205"/>
                  <a:gd name="T100" fmla="*/ 174 w 240"/>
                  <a:gd name="T101" fmla="*/ 125 h 205"/>
                  <a:gd name="T102" fmla="*/ 208 w 240"/>
                  <a:gd name="T103" fmla="*/ 119 h 205"/>
                  <a:gd name="T104" fmla="*/ 215 w 240"/>
                  <a:gd name="T105" fmla="*/ 116 h 205"/>
                  <a:gd name="T106" fmla="*/ 225 w 240"/>
                  <a:gd name="T107" fmla="*/ 110 h 205"/>
                  <a:gd name="T108" fmla="*/ 237 w 240"/>
                  <a:gd name="T109" fmla="*/ 97 h 205"/>
                  <a:gd name="T110" fmla="*/ 240 w 240"/>
                  <a:gd name="T111" fmla="*/ 89 h 205"/>
                  <a:gd name="T112" fmla="*/ 238 w 240"/>
                  <a:gd name="T113" fmla="*/ 73 h 2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240" h="205">
                    <a:moveTo>
                      <a:pt x="233" y="67"/>
                    </a:moveTo>
                    <a:lnTo>
                      <a:pt x="233" y="67"/>
                    </a:lnTo>
                    <a:lnTo>
                      <a:pt x="233" y="67"/>
                    </a:lnTo>
                    <a:lnTo>
                      <a:pt x="209" y="53"/>
                    </a:lnTo>
                    <a:lnTo>
                      <a:pt x="209" y="53"/>
                    </a:lnTo>
                    <a:lnTo>
                      <a:pt x="199" y="46"/>
                    </a:lnTo>
                    <a:lnTo>
                      <a:pt x="190" y="38"/>
                    </a:lnTo>
                    <a:lnTo>
                      <a:pt x="177" y="24"/>
                    </a:lnTo>
                    <a:lnTo>
                      <a:pt x="177" y="24"/>
                    </a:lnTo>
                    <a:lnTo>
                      <a:pt x="175" y="22"/>
                    </a:lnTo>
                    <a:lnTo>
                      <a:pt x="175" y="22"/>
                    </a:lnTo>
                    <a:lnTo>
                      <a:pt x="171" y="19"/>
                    </a:lnTo>
                    <a:lnTo>
                      <a:pt x="161" y="16"/>
                    </a:lnTo>
                    <a:lnTo>
                      <a:pt x="148" y="13"/>
                    </a:lnTo>
                    <a:lnTo>
                      <a:pt x="140" y="13"/>
                    </a:lnTo>
                    <a:lnTo>
                      <a:pt x="132" y="15"/>
                    </a:lnTo>
                    <a:lnTo>
                      <a:pt x="132" y="15"/>
                    </a:lnTo>
                    <a:lnTo>
                      <a:pt x="121" y="6"/>
                    </a:lnTo>
                    <a:lnTo>
                      <a:pt x="121" y="6"/>
                    </a:lnTo>
                    <a:lnTo>
                      <a:pt x="114" y="3"/>
                    </a:lnTo>
                    <a:lnTo>
                      <a:pt x="107" y="2"/>
                    </a:lnTo>
                    <a:lnTo>
                      <a:pt x="101" y="0"/>
                    </a:lnTo>
                    <a:lnTo>
                      <a:pt x="95" y="0"/>
                    </a:lnTo>
                    <a:lnTo>
                      <a:pt x="85" y="2"/>
                    </a:lnTo>
                    <a:lnTo>
                      <a:pt x="80" y="3"/>
                    </a:lnTo>
                    <a:lnTo>
                      <a:pt x="80" y="3"/>
                    </a:lnTo>
                    <a:lnTo>
                      <a:pt x="77" y="5"/>
                    </a:lnTo>
                    <a:lnTo>
                      <a:pt x="76" y="6"/>
                    </a:lnTo>
                    <a:lnTo>
                      <a:pt x="76" y="6"/>
                    </a:lnTo>
                    <a:lnTo>
                      <a:pt x="74" y="12"/>
                    </a:lnTo>
                    <a:lnTo>
                      <a:pt x="73" y="18"/>
                    </a:lnTo>
                    <a:lnTo>
                      <a:pt x="74" y="24"/>
                    </a:lnTo>
                    <a:lnTo>
                      <a:pt x="77" y="29"/>
                    </a:lnTo>
                    <a:lnTo>
                      <a:pt x="77" y="29"/>
                    </a:lnTo>
                    <a:lnTo>
                      <a:pt x="82" y="37"/>
                    </a:lnTo>
                    <a:lnTo>
                      <a:pt x="88" y="43"/>
                    </a:lnTo>
                    <a:lnTo>
                      <a:pt x="63" y="62"/>
                    </a:lnTo>
                    <a:lnTo>
                      <a:pt x="63" y="62"/>
                    </a:lnTo>
                    <a:lnTo>
                      <a:pt x="57" y="62"/>
                    </a:lnTo>
                    <a:lnTo>
                      <a:pt x="0" y="66"/>
                    </a:lnTo>
                    <a:lnTo>
                      <a:pt x="11" y="81"/>
                    </a:lnTo>
                    <a:lnTo>
                      <a:pt x="58" y="76"/>
                    </a:lnTo>
                    <a:lnTo>
                      <a:pt x="58" y="76"/>
                    </a:lnTo>
                    <a:lnTo>
                      <a:pt x="64" y="76"/>
                    </a:lnTo>
                    <a:lnTo>
                      <a:pt x="64" y="76"/>
                    </a:lnTo>
                    <a:lnTo>
                      <a:pt x="67" y="76"/>
                    </a:lnTo>
                    <a:lnTo>
                      <a:pt x="69" y="75"/>
                    </a:lnTo>
                    <a:lnTo>
                      <a:pt x="105" y="48"/>
                    </a:lnTo>
                    <a:lnTo>
                      <a:pt x="105" y="48"/>
                    </a:lnTo>
                    <a:lnTo>
                      <a:pt x="108" y="46"/>
                    </a:lnTo>
                    <a:lnTo>
                      <a:pt x="108" y="41"/>
                    </a:lnTo>
                    <a:lnTo>
                      <a:pt x="108" y="41"/>
                    </a:lnTo>
                    <a:lnTo>
                      <a:pt x="107" y="38"/>
                    </a:lnTo>
                    <a:lnTo>
                      <a:pt x="105" y="35"/>
                    </a:lnTo>
                    <a:lnTo>
                      <a:pt x="105" y="35"/>
                    </a:lnTo>
                    <a:lnTo>
                      <a:pt x="104" y="35"/>
                    </a:lnTo>
                    <a:lnTo>
                      <a:pt x="104" y="35"/>
                    </a:lnTo>
                    <a:lnTo>
                      <a:pt x="95" y="28"/>
                    </a:lnTo>
                    <a:lnTo>
                      <a:pt x="91" y="22"/>
                    </a:lnTo>
                    <a:lnTo>
                      <a:pt x="91" y="22"/>
                    </a:lnTo>
                    <a:lnTo>
                      <a:pt x="88" y="16"/>
                    </a:lnTo>
                    <a:lnTo>
                      <a:pt x="88" y="16"/>
                    </a:lnTo>
                    <a:lnTo>
                      <a:pt x="99" y="16"/>
                    </a:lnTo>
                    <a:lnTo>
                      <a:pt x="107" y="16"/>
                    </a:lnTo>
                    <a:lnTo>
                      <a:pt x="112" y="19"/>
                    </a:lnTo>
                    <a:lnTo>
                      <a:pt x="112" y="19"/>
                    </a:lnTo>
                    <a:lnTo>
                      <a:pt x="118" y="24"/>
                    </a:lnTo>
                    <a:lnTo>
                      <a:pt x="123" y="28"/>
                    </a:lnTo>
                    <a:lnTo>
                      <a:pt x="123" y="28"/>
                    </a:lnTo>
                    <a:lnTo>
                      <a:pt x="127" y="31"/>
                    </a:lnTo>
                    <a:lnTo>
                      <a:pt x="132" y="31"/>
                    </a:lnTo>
                    <a:lnTo>
                      <a:pt x="132" y="31"/>
                    </a:lnTo>
                    <a:lnTo>
                      <a:pt x="137" y="29"/>
                    </a:lnTo>
                    <a:lnTo>
                      <a:pt x="143" y="29"/>
                    </a:lnTo>
                    <a:lnTo>
                      <a:pt x="153" y="29"/>
                    </a:lnTo>
                    <a:lnTo>
                      <a:pt x="162" y="32"/>
                    </a:lnTo>
                    <a:lnTo>
                      <a:pt x="167" y="35"/>
                    </a:lnTo>
                    <a:lnTo>
                      <a:pt x="180" y="48"/>
                    </a:lnTo>
                    <a:lnTo>
                      <a:pt x="180" y="48"/>
                    </a:lnTo>
                    <a:lnTo>
                      <a:pt x="190" y="57"/>
                    </a:lnTo>
                    <a:lnTo>
                      <a:pt x="202" y="66"/>
                    </a:lnTo>
                    <a:lnTo>
                      <a:pt x="224" y="81"/>
                    </a:lnTo>
                    <a:lnTo>
                      <a:pt x="224" y="81"/>
                    </a:lnTo>
                    <a:lnTo>
                      <a:pt x="225" y="84"/>
                    </a:lnTo>
                    <a:lnTo>
                      <a:pt x="224" y="87"/>
                    </a:lnTo>
                    <a:lnTo>
                      <a:pt x="218" y="95"/>
                    </a:lnTo>
                    <a:lnTo>
                      <a:pt x="218" y="95"/>
                    </a:lnTo>
                    <a:lnTo>
                      <a:pt x="214" y="100"/>
                    </a:lnTo>
                    <a:lnTo>
                      <a:pt x="206" y="103"/>
                    </a:lnTo>
                    <a:lnTo>
                      <a:pt x="178" y="107"/>
                    </a:lnTo>
                    <a:lnTo>
                      <a:pt x="178" y="107"/>
                    </a:lnTo>
                    <a:lnTo>
                      <a:pt x="168" y="110"/>
                    </a:lnTo>
                    <a:lnTo>
                      <a:pt x="159" y="116"/>
                    </a:lnTo>
                    <a:lnTo>
                      <a:pt x="151" y="123"/>
                    </a:lnTo>
                    <a:lnTo>
                      <a:pt x="145" y="132"/>
                    </a:lnTo>
                    <a:lnTo>
                      <a:pt x="112" y="193"/>
                    </a:lnTo>
                    <a:lnTo>
                      <a:pt x="123" y="205"/>
                    </a:lnTo>
                    <a:lnTo>
                      <a:pt x="158" y="139"/>
                    </a:lnTo>
                    <a:lnTo>
                      <a:pt x="158" y="139"/>
                    </a:lnTo>
                    <a:lnTo>
                      <a:pt x="162" y="133"/>
                    </a:lnTo>
                    <a:lnTo>
                      <a:pt x="168" y="128"/>
                    </a:lnTo>
                    <a:lnTo>
                      <a:pt x="174" y="125"/>
                    </a:lnTo>
                    <a:lnTo>
                      <a:pt x="181" y="122"/>
                    </a:lnTo>
                    <a:lnTo>
                      <a:pt x="208" y="119"/>
                    </a:lnTo>
                    <a:lnTo>
                      <a:pt x="208" y="119"/>
                    </a:lnTo>
                    <a:lnTo>
                      <a:pt x="215" y="116"/>
                    </a:lnTo>
                    <a:lnTo>
                      <a:pt x="221" y="113"/>
                    </a:lnTo>
                    <a:lnTo>
                      <a:pt x="225" y="110"/>
                    </a:lnTo>
                    <a:lnTo>
                      <a:pt x="231" y="104"/>
                    </a:lnTo>
                    <a:lnTo>
                      <a:pt x="237" y="97"/>
                    </a:lnTo>
                    <a:lnTo>
                      <a:pt x="237" y="97"/>
                    </a:lnTo>
                    <a:lnTo>
                      <a:pt x="240" y="89"/>
                    </a:lnTo>
                    <a:lnTo>
                      <a:pt x="240" y="81"/>
                    </a:lnTo>
                    <a:lnTo>
                      <a:pt x="238" y="73"/>
                    </a:lnTo>
                    <a:lnTo>
                      <a:pt x="233" y="67"/>
                    </a:ln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49" name="Freeform 122"/>
              <p:cNvSpPr>
                <a:spLocks/>
              </p:cNvSpPr>
              <p:nvPr/>
            </p:nvSpPr>
            <p:spPr bwMode="auto">
              <a:xfrm>
                <a:off x="1946275" y="3465514"/>
                <a:ext cx="350838" cy="350838"/>
              </a:xfrm>
              <a:custGeom>
                <a:avLst/>
                <a:gdLst>
                  <a:gd name="T0" fmla="*/ 0 w 221"/>
                  <a:gd name="T1" fmla="*/ 0 h 221"/>
                  <a:gd name="T2" fmla="*/ 221 w 221"/>
                  <a:gd name="T3" fmla="*/ 221 h 221"/>
                  <a:gd name="T4" fmla="*/ 0 w 221"/>
                  <a:gd name="T5" fmla="*/ 0 h 2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21" h="221">
                    <a:moveTo>
                      <a:pt x="0" y="0"/>
                    </a:moveTo>
                    <a:lnTo>
                      <a:pt x="221" y="221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50" name="Line 123"/>
              <p:cNvSpPr>
                <a:spLocks noChangeShapeType="1"/>
              </p:cNvSpPr>
              <p:nvPr/>
            </p:nvSpPr>
            <p:spPr bwMode="auto">
              <a:xfrm>
                <a:off x="1946275" y="3465514"/>
                <a:ext cx="350838" cy="350838"/>
              </a:xfrm>
              <a:prstGeom prst="line">
                <a:avLst/>
              </a:prstGeom>
              <a:grpFill/>
              <a:ln w="19050">
                <a:solidFill>
                  <a:srgbClr val="F07E26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</p:grpSp>
        <p:sp>
          <p:nvSpPr>
            <p:cNvPr id="31" name="Freeform 42"/>
            <p:cNvSpPr>
              <a:spLocks noEditPoints="1"/>
            </p:cNvSpPr>
            <p:nvPr/>
          </p:nvSpPr>
          <p:spPr bwMode="auto">
            <a:xfrm>
              <a:off x="3275856" y="1196752"/>
              <a:ext cx="1147763" cy="1155700"/>
            </a:xfrm>
            <a:custGeom>
              <a:avLst/>
              <a:gdLst>
                <a:gd name="T0" fmla="*/ 180 w 361"/>
                <a:gd name="T1" fmla="*/ 361 h 361"/>
                <a:gd name="T2" fmla="*/ 0 w 361"/>
                <a:gd name="T3" fmla="*/ 181 h 361"/>
                <a:gd name="T4" fmla="*/ 180 w 361"/>
                <a:gd name="T5" fmla="*/ 0 h 361"/>
                <a:gd name="T6" fmla="*/ 361 w 361"/>
                <a:gd name="T7" fmla="*/ 181 h 361"/>
                <a:gd name="T8" fmla="*/ 180 w 361"/>
                <a:gd name="T9" fmla="*/ 361 h 361"/>
                <a:gd name="T10" fmla="*/ 180 w 361"/>
                <a:gd name="T11" fmla="*/ 16 h 361"/>
                <a:gd name="T12" fmla="*/ 16 w 361"/>
                <a:gd name="T13" fmla="*/ 181 h 361"/>
                <a:gd name="T14" fmla="*/ 180 w 361"/>
                <a:gd name="T15" fmla="*/ 345 h 361"/>
                <a:gd name="T16" fmla="*/ 345 w 361"/>
                <a:gd name="T17" fmla="*/ 181 h 361"/>
                <a:gd name="T18" fmla="*/ 180 w 361"/>
                <a:gd name="T19" fmla="*/ 16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61" h="361">
                  <a:moveTo>
                    <a:pt x="180" y="361"/>
                  </a:moveTo>
                  <a:cubicBezTo>
                    <a:pt x="81" y="361"/>
                    <a:pt x="0" y="280"/>
                    <a:pt x="0" y="181"/>
                  </a:cubicBezTo>
                  <a:cubicBezTo>
                    <a:pt x="0" y="81"/>
                    <a:pt x="81" y="0"/>
                    <a:pt x="180" y="0"/>
                  </a:cubicBezTo>
                  <a:cubicBezTo>
                    <a:pt x="280" y="0"/>
                    <a:pt x="361" y="81"/>
                    <a:pt x="361" y="181"/>
                  </a:cubicBezTo>
                  <a:cubicBezTo>
                    <a:pt x="361" y="280"/>
                    <a:pt x="280" y="361"/>
                    <a:pt x="180" y="361"/>
                  </a:cubicBezTo>
                  <a:close/>
                  <a:moveTo>
                    <a:pt x="180" y="16"/>
                  </a:moveTo>
                  <a:cubicBezTo>
                    <a:pt x="90" y="16"/>
                    <a:pt x="16" y="90"/>
                    <a:pt x="16" y="181"/>
                  </a:cubicBezTo>
                  <a:cubicBezTo>
                    <a:pt x="16" y="271"/>
                    <a:pt x="90" y="345"/>
                    <a:pt x="180" y="345"/>
                  </a:cubicBezTo>
                  <a:cubicBezTo>
                    <a:pt x="271" y="345"/>
                    <a:pt x="345" y="271"/>
                    <a:pt x="345" y="181"/>
                  </a:cubicBezTo>
                  <a:cubicBezTo>
                    <a:pt x="345" y="90"/>
                    <a:pt x="271" y="16"/>
                    <a:pt x="180" y="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grpSp>
        <p:nvGrpSpPr>
          <p:cNvPr id="51" name="Groupe 50"/>
          <p:cNvGrpSpPr/>
          <p:nvPr/>
        </p:nvGrpSpPr>
        <p:grpSpPr>
          <a:xfrm>
            <a:off x="1903620" y="2982503"/>
            <a:ext cx="454155" cy="462325"/>
            <a:chOff x="2843808" y="2851150"/>
            <a:chExt cx="1147763" cy="1155700"/>
          </a:xfrm>
          <a:solidFill>
            <a:srgbClr val="F07E26"/>
          </a:solidFill>
        </p:grpSpPr>
        <p:grpSp>
          <p:nvGrpSpPr>
            <p:cNvPr id="52" name="Groupe 51"/>
            <p:cNvGrpSpPr/>
            <p:nvPr/>
          </p:nvGrpSpPr>
          <p:grpSpPr>
            <a:xfrm>
              <a:off x="3086600" y="3079229"/>
              <a:ext cx="662178" cy="699542"/>
              <a:chOff x="5791200" y="3371851"/>
              <a:chExt cx="506413" cy="534988"/>
            </a:xfrm>
            <a:grpFill/>
          </p:grpSpPr>
          <p:sp>
            <p:nvSpPr>
              <p:cNvPr id="54" name="Freeform 171"/>
              <p:cNvSpPr>
                <a:spLocks noEditPoints="1"/>
              </p:cNvSpPr>
              <p:nvPr/>
            </p:nvSpPr>
            <p:spPr bwMode="auto">
              <a:xfrm>
                <a:off x="5816600" y="3371851"/>
                <a:ext cx="481013" cy="465138"/>
              </a:xfrm>
              <a:custGeom>
                <a:avLst/>
                <a:gdLst>
                  <a:gd name="T0" fmla="*/ 141 w 303"/>
                  <a:gd name="T1" fmla="*/ 208 h 293"/>
                  <a:gd name="T2" fmla="*/ 153 w 303"/>
                  <a:gd name="T3" fmla="*/ 202 h 293"/>
                  <a:gd name="T4" fmla="*/ 166 w 303"/>
                  <a:gd name="T5" fmla="*/ 205 h 293"/>
                  <a:gd name="T6" fmla="*/ 201 w 303"/>
                  <a:gd name="T7" fmla="*/ 215 h 293"/>
                  <a:gd name="T8" fmla="*/ 242 w 303"/>
                  <a:gd name="T9" fmla="*/ 210 h 293"/>
                  <a:gd name="T10" fmla="*/ 283 w 303"/>
                  <a:gd name="T11" fmla="*/ 171 h 293"/>
                  <a:gd name="T12" fmla="*/ 289 w 303"/>
                  <a:gd name="T13" fmla="*/ 129 h 293"/>
                  <a:gd name="T14" fmla="*/ 268 w 303"/>
                  <a:gd name="T15" fmla="*/ 92 h 293"/>
                  <a:gd name="T16" fmla="*/ 227 w 303"/>
                  <a:gd name="T17" fmla="*/ 75 h 293"/>
                  <a:gd name="T18" fmla="*/ 221 w 303"/>
                  <a:gd name="T19" fmla="*/ 72 h 293"/>
                  <a:gd name="T20" fmla="*/ 217 w 303"/>
                  <a:gd name="T21" fmla="*/ 62 h 293"/>
                  <a:gd name="T22" fmla="*/ 208 w 303"/>
                  <a:gd name="T23" fmla="*/ 34 h 293"/>
                  <a:gd name="T24" fmla="*/ 185 w 303"/>
                  <a:gd name="T25" fmla="*/ 16 h 293"/>
                  <a:gd name="T26" fmla="*/ 151 w 303"/>
                  <a:gd name="T27" fmla="*/ 13 h 293"/>
                  <a:gd name="T28" fmla="*/ 128 w 303"/>
                  <a:gd name="T29" fmla="*/ 24 h 293"/>
                  <a:gd name="T30" fmla="*/ 101 w 303"/>
                  <a:gd name="T31" fmla="*/ 22 h 293"/>
                  <a:gd name="T32" fmla="*/ 72 w 303"/>
                  <a:gd name="T33" fmla="*/ 31 h 293"/>
                  <a:gd name="T34" fmla="*/ 47 w 303"/>
                  <a:gd name="T35" fmla="*/ 57 h 293"/>
                  <a:gd name="T36" fmla="*/ 40 w 303"/>
                  <a:gd name="T37" fmla="*/ 89 h 293"/>
                  <a:gd name="T38" fmla="*/ 31 w 303"/>
                  <a:gd name="T39" fmla="*/ 98 h 293"/>
                  <a:gd name="T40" fmla="*/ 15 w 303"/>
                  <a:gd name="T41" fmla="*/ 130 h 293"/>
                  <a:gd name="T42" fmla="*/ 15 w 303"/>
                  <a:gd name="T43" fmla="*/ 155 h 293"/>
                  <a:gd name="T44" fmla="*/ 44 w 303"/>
                  <a:gd name="T45" fmla="*/ 199 h 293"/>
                  <a:gd name="T46" fmla="*/ 85 w 303"/>
                  <a:gd name="T47" fmla="*/ 211 h 293"/>
                  <a:gd name="T48" fmla="*/ 113 w 303"/>
                  <a:gd name="T49" fmla="*/ 205 h 293"/>
                  <a:gd name="T50" fmla="*/ 126 w 303"/>
                  <a:gd name="T51" fmla="*/ 204 h 293"/>
                  <a:gd name="T52" fmla="*/ 128 w 303"/>
                  <a:gd name="T53" fmla="*/ 281 h 293"/>
                  <a:gd name="T54" fmla="*/ 119 w 303"/>
                  <a:gd name="T55" fmla="*/ 293 h 293"/>
                  <a:gd name="T56" fmla="*/ 114 w 303"/>
                  <a:gd name="T57" fmla="*/ 217 h 293"/>
                  <a:gd name="T58" fmla="*/ 87 w 303"/>
                  <a:gd name="T59" fmla="*/ 223 h 293"/>
                  <a:gd name="T60" fmla="*/ 37 w 303"/>
                  <a:gd name="T61" fmla="*/ 210 h 293"/>
                  <a:gd name="T62" fmla="*/ 2 w 303"/>
                  <a:gd name="T63" fmla="*/ 158 h 293"/>
                  <a:gd name="T64" fmla="*/ 2 w 303"/>
                  <a:gd name="T65" fmla="*/ 128 h 293"/>
                  <a:gd name="T66" fmla="*/ 21 w 303"/>
                  <a:gd name="T67" fmla="*/ 92 h 293"/>
                  <a:gd name="T68" fmla="*/ 30 w 303"/>
                  <a:gd name="T69" fmla="*/ 75 h 293"/>
                  <a:gd name="T70" fmla="*/ 46 w 303"/>
                  <a:gd name="T71" fmla="*/ 37 h 293"/>
                  <a:gd name="T72" fmla="*/ 79 w 303"/>
                  <a:gd name="T73" fmla="*/ 13 h 293"/>
                  <a:gd name="T74" fmla="*/ 117 w 303"/>
                  <a:gd name="T75" fmla="*/ 10 h 293"/>
                  <a:gd name="T76" fmla="*/ 148 w 303"/>
                  <a:gd name="T77" fmla="*/ 2 h 293"/>
                  <a:gd name="T78" fmla="*/ 189 w 303"/>
                  <a:gd name="T79" fmla="*/ 5 h 293"/>
                  <a:gd name="T80" fmla="*/ 220 w 303"/>
                  <a:gd name="T81" fmla="*/ 28 h 293"/>
                  <a:gd name="T82" fmla="*/ 230 w 303"/>
                  <a:gd name="T83" fmla="*/ 60 h 293"/>
                  <a:gd name="T84" fmla="*/ 245 w 303"/>
                  <a:gd name="T85" fmla="*/ 66 h 293"/>
                  <a:gd name="T86" fmla="*/ 287 w 303"/>
                  <a:gd name="T87" fmla="*/ 94 h 293"/>
                  <a:gd name="T88" fmla="*/ 302 w 303"/>
                  <a:gd name="T89" fmla="*/ 128 h 293"/>
                  <a:gd name="T90" fmla="*/ 295 w 303"/>
                  <a:gd name="T91" fmla="*/ 176 h 293"/>
                  <a:gd name="T92" fmla="*/ 246 w 303"/>
                  <a:gd name="T93" fmla="*/ 221 h 293"/>
                  <a:gd name="T94" fmla="*/ 199 w 303"/>
                  <a:gd name="T95" fmla="*/ 227 h 293"/>
                  <a:gd name="T96" fmla="*/ 163 w 303"/>
                  <a:gd name="T97" fmla="*/ 217 h 293"/>
                  <a:gd name="T98" fmla="*/ 153 w 303"/>
                  <a:gd name="T99" fmla="*/ 290 h 2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303" h="293">
                    <a:moveTo>
                      <a:pt x="128" y="281"/>
                    </a:moveTo>
                    <a:lnTo>
                      <a:pt x="141" y="281"/>
                    </a:lnTo>
                    <a:lnTo>
                      <a:pt x="141" y="208"/>
                    </a:lnTo>
                    <a:lnTo>
                      <a:pt x="141" y="208"/>
                    </a:lnTo>
                    <a:lnTo>
                      <a:pt x="142" y="204"/>
                    </a:lnTo>
                    <a:lnTo>
                      <a:pt x="147" y="202"/>
                    </a:lnTo>
                    <a:lnTo>
                      <a:pt x="147" y="202"/>
                    </a:lnTo>
                    <a:lnTo>
                      <a:pt x="153" y="202"/>
                    </a:lnTo>
                    <a:lnTo>
                      <a:pt x="153" y="202"/>
                    </a:lnTo>
                    <a:lnTo>
                      <a:pt x="154" y="202"/>
                    </a:lnTo>
                    <a:lnTo>
                      <a:pt x="154" y="202"/>
                    </a:lnTo>
                    <a:lnTo>
                      <a:pt x="166" y="205"/>
                    </a:lnTo>
                    <a:lnTo>
                      <a:pt x="177" y="210"/>
                    </a:lnTo>
                    <a:lnTo>
                      <a:pt x="177" y="210"/>
                    </a:lnTo>
                    <a:lnTo>
                      <a:pt x="189" y="214"/>
                    </a:lnTo>
                    <a:lnTo>
                      <a:pt x="201" y="215"/>
                    </a:lnTo>
                    <a:lnTo>
                      <a:pt x="214" y="215"/>
                    </a:lnTo>
                    <a:lnTo>
                      <a:pt x="226" y="214"/>
                    </a:lnTo>
                    <a:lnTo>
                      <a:pt x="226" y="214"/>
                    </a:lnTo>
                    <a:lnTo>
                      <a:pt x="242" y="210"/>
                    </a:lnTo>
                    <a:lnTo>
                      <a:pt x="255" y="202"/>
                    </a:lnTo>
                    <a:lnTo>
                      <a:pt x="267" y="193"/>
                    </a:lnTo>
                    <a:lnTo>
                      <a:pt x="276" y="183"/>
                    </a:lnTo>
                    <a:lnTo>
                      <a:pt x="283" y="171"/>
                    </a:lnTo>
                    <a:lnTo>
                      <a:pt x="289" y="158"/>
                    </a:lnTo>
                    <a:lnTo>
                      <a:pt x="290" y="144"/>
                    </a:lnTo>
                    <a:lnTo>
                      <a:pt x="289" y="129"/>
                    </a:lnTo>
                    <a:lnTo>
                      <a:pt x="289" y="129"/>
                    </a:lnTo>
                    <a:lnTo>
                      <a:pt x="287" y="119"/>
                    </a:lnTo>
                    <a:lnTo>
                      <a:pt x="281" y="109"/>
                    </a:lnTo>
                    <a:lnTo>
                      <a:pt x="276" y="100"/>
                    </a:lnTo>
                    <a:lnTo>
                      <a:pt x="268" y="92"/>
                    </a:lnTo>
                    <a:lnTo>
                      <a:pt x="259" y="87"/>
                    </a:lnTo>
                    <a:lnTo>
                      <a:pt x="249" y="81"/>
                    </a:lnTo>
                    <a:lnTo>
                      <a:pt x="239" y="78"/>
                    </a:lnTo>
                    <a:lnTo>
                      <a:pt x="227" y="75"/>
                    </a:lnTo>
                    <a:lnTo>
                      <a:pt x="227" y="75"/>
                    </a:lnTo>
                    <a:lnTo>
                      <a:pt x="224" y="75"/>
                    </a:lnTo>
                    <a:lnTo>
                      <a:pt x="221" y="72"/>
                    </a:lnTo>
                    <a:lnTo>
                      <a:pt x="221" y="72"/>
                    </a:lnTo>
                    <a:lnTo>
                      <a:pt x="218" y="66"/>
                    </a:lnTo>
                    <a:lnTo>
                      <a:pt x="218" y="66"/>
                    </a:lnTo>
                    <a:lnTo>
                      <a:pt x="217" y="62"/>
                    </a:lnTo>
                    <a:lnTo>
                      <a:pt x="217" y="62"/>
                    </a:lnTo>
                    <a:lnTo>
                      <a:pt x="217" y="53"/>
                    </a:lnTo>
                    <a:lnTo>
                      <a:pt x="217" y="53"/>
                    </a:lnTo>
                    <a:lnTo>
                      <a:pt x="214" y="44"/>
                    </a:lnTo>
                    <a:lnTo>
                      <a:pt x="208" y="34"/>
                    </a:lnTo>
                    <a:lnTo>
                      <a:pt x="202" y="26"/>
                    </a:lnTo>
                    <a:lnTo>
                      <a:pt x="194" y="21"/>
                    </a:lnTo>
                    <a:lnTo>
                      <a:pt x="194" y="21"/>
                    </a:lnTo>
                    <a:lnTo>
                      <a:pt x="185" y="16"/>
                    </a:lnTo>
                    <a:lnTo>
                      <a:pt x="175" y="13"/>
                    </a:lnTo>
                    <a:lnTo>
                      <a:pt x="163" y="12"/>
                    </a:lnTo>
                    <a:lnTo>
                      <a:pt x="151" y="13"/>
                    </a:lnTo>
                    <a:lnTo>
                      <a:pt x="151" y="13"/>
                    </a:lnTo>
                    <a:lnTo>
                      <a:pt x="141" y="18"/>
                    </a:lnTo>
                    <a:lnTo>
                      <a:pt x="131" y="22"/>
                    </a:lnTo>
                    <a:lnTo>
                      <a:pt x="131" y="22"/>
                    </a:lnTo>
                    <a:lnTo>
                      <a:pt x="128" y="24"/>
                    </a:lnTo>
                    <a:lnTo>
                      <a:pt x="128" y="24"/>
                    </a:lnTo>
                    <a:lnTo>
                      <a:pt x="116" y="22"/>
                    </a:lnTo>
                    <a:lnTo>
                      <a:pt x="116" y="22"/>
                    </a:lnTo>
                    <a:lnTo>
                      <a:pt x="101" y="22"/>
                    </a:lnTo>
                    <a:lnTo>
                      <a:pt x="93" y="22"/>
                    </a:lnTo>
                    <a:lnTo>
                      <a:pt x="84" y="25"/>
                    </a:lnTo>
                    <a:lnTo>
                      <a:pt x="84" y="25"/>
                    </a:lnTo>
                    <a:lnTo>
                      <a:pt x="72" y="31"/>
                    </a:lnTo>
                    <a:lnTo>
                      <a:pt x="63" y="37"/>
                    </a:lnTo>
                    <a:lnTo>
                      <a:pt x="56" y="43"/>
                    </a:lnTo>
                    <a:lnTo>
                      <a:pt x="52" y="50"/>
                    </a:lnTo>
                    <a:lnTo>
                      <a:pt x="47" y="57"/>
                    </a:lnTo>
                    <a:lnTo>
                      <a:pt x="44" y="65"/>
                    </a:lnTo>
                    <a:lnTo>
                      <a:pt x="41" y="78"/>
                    </a:lnTo>
                    <a:lnTo>
                      <a:pt x="41" y="78"/>
                    </a:lnTo>
                    <a:lnTo>
                      <a:pt x="40" y="89"/>
                    </a:lnTo>
                    <a:lnTo>
                      <a:pt x="40" y="89"/>
                    </a:lnTo>
                    <a:lnTo>
                      <a:pt x="38" y="91"/>
                    </a:lnTo>
                    <a:lnTo>
                      <a:pt x="38" y="91"/>
                    </a:lnTo>
                    <a:lnTo>
                      <a:pt x="31" y="98"/>
                    </a:lnTo>
                    <a:lnTo>
                      <a:pt x="25" y="106"/>
                    </a:lnTo>
                    <a:lnTo>
                      <a:pt x="21" y="113"/>
                    </a:lnTo>
                    <a:lnTo>
                      <a:pt x="18" y="122"/>
                    </a:lnTo>
                    <a:lnTo>
                      <a:pt x="15" y="130"/>
                    </a:lnTo>
                    <a:lnTo>
                      <a:pt x="13" y="138"/>
                    </a:lnTo>
                    <a:lnTo>
                      <a:pt x="13" y="147"/>
                    </a:lnTo>
                    <a:lnTo>
                      <a:pt x="15" y="155"/>
                    </a:lnTo>
                    <a:lnTo>
                      <a:pt x="15" y="155"/>
                    </a:lnTo>
                    <a:lnTo>
                      <a:pt x="18" y="169"/>
                    </a:lnTo>
                    <a:lnTo>
                      <a:pt x="25" y="180"/>
                    </a:lnTo>
                    <a:lnTo>
                      <a:pt x="34" y="191"/>
                    </a:lnTo>
                    <a:lnTo>
                      <a:pt x="44" y="199"/>
                    </a:lnTo>
                    <a:lnTo>
                      <a:pt x="44" y="199"/>
                    </a:lnTo>
                    <a:lnTo>
                      <a:pt x="57" y="205"/>
                    </a:lnTo>
                    <a:lnTo>
                      <a:pt x="72" y="210"/>
                    </a:lnTo>
                    <a:lnTo>
                      <a:pt x="85" y="211"/>
                    </a:lnTo>
                    <a:lnTo>
                      <a:pt x="101" y="208"/>
                    </a:lnTo>
                    <a:lnTo>
                      <a:pt x="101" y="208"/>
                    </a:lnTo>
                    <a:lnTo>
                      <a:pt x="113" y="205"/>
                    </a:lnTo>
                    <a:lnTo>
                      <a:pt x="113" y="205"/>
                    </a:lnTo>
                    <a:lnTo>
                      <a:pt x="120" y="202"/>
                    </a:lnTo>
                    <a:lnTo>
                      <a:pt x="120" y="202"/>
                    </a:lnTo>
                    <a:lnTo>
                      <a:pt x="123" y="202"/>
                    </a:lnTo>
                    <a:lnTo>
                      <a:pt x="126" y="204"/>
                    </a:lnTo>
                    <a:lnTo>
                      <a:pt x="126" y="204"/>
                    </a:lnTo>
                    <a:lnTo>
                      <a:pt x="128" y="205"/>
                    </a:lnTo>
                    <a:lnTo>
                      <a:pt x="128" y="208"/>
                    </a:lnTo>
                    <a:lnTo>
                      <a:pt x="128" y="281"/>
                    </a:lnTo>
                    <a:close/>
                    <a:moveTo>
                      <a:pt x="147" y="293"/>
                    </a:moveTo>
                    <a:lnTo>
                      <a:pt x="122" y="293"/>
                    </a:lnTo>
                    <a:lnTo>
                      <a:pt x="122" y="293"/>
                    </a:lnTo>
                    <a:lnTo>
                      <a:pt x="119" y="293"/>
                    </a:lnTo>
                    <a:lnTo>
                      <a:pt x="117" y="292"/>
                    </a:lnTo>
                    <a:lnTo>
                      <a:pt x="116" y="290"/>
                    </a:lnTo>
                    <a:lnTo>
                      <a:pt x="114" y="287"/>
                    </a:lnTo>
                    <a:lnTo>
                      <a:pt x="114" y="217"/>
                    </a:lnTo>
                    <a:lnTo>
                      <a:pt x="114" y="217"/>
                    </a:lnTo>
                    <a:lnTo>
                      <a:pt x="104" y="220"/>
                    </a:lnTo>
                    <a:lnTo>
                      <a:pt x="104" y="220"/>
                    </a:lnTo>
                    <a:lnTo>
                      <a:pt x="87" y="223"/>
                    </a:lnTo>
                    <a:lnTo>
                      <a:pt x="69" y="221"/>
                    </a:lnTo>
                    <a:lnTo>
                      <a:pt x="53" y="217"/>
                    </a:lnTo>
                    <a:lnTo>
                      <a:pt x="37" y="210"/>
                    </a:lnTo>
                    <a:lnTo>
                      <a:pt x="37" y="210"/>
                    </a:lnTo>
                    <a:lnTo>
                      <a:pt x="24" y="199"/>
                    </a:lnTo>
                    <a:lnTo>
                      <a:pt x="13" y="188"/>
                    </a:lnTo>
                    <a:lnTo>
                      <a:pt x="6" y="173"/>
                    </a:lnTo>
                    <a:lnTo>
                      <a:pt x="2" y="158"/>
                    </a:lnTo>
                    <a:lnTo>
                      <a:pt x="2" y="158"/>
                    </a:lnTo>
                    <a:lnTo>
                      <a:pt x="0" y="148"/>
                    </a:lnTo>
                    <a:lnTo>
                      <a:pt x="0" y="138"/>
                    </a:lnTo>
                    <a:lnTo>
                      <a:pt x="2" y="128"/>
                    </a:lnTo>
                    <a:lnTo>
                      <a:pt x="5" y="119"/>
                    </a:lnTo>
                    <a:lnTo>
                      <a:pt x="9" y="109"/>
                    </a:lnTo>
                    <a:lnTo>
                      <a:pt x="13" y="100"/>
                    </a:lnTo>
                    <a:lnTo>
                      <a:pt x="21" y="92"/>
                    </a:lnTo>
                    <a:lnTo>
                      <a:pt x="27" y="84"/>
                    </a:lnTo>
                    <a:lnTo>
                      <a:pt x="27" y="84"/>
                    </a:lnTo>
                    <a:lnTo>
                      <a:pt x="30" y="75"/>
                    </a:lnTo>
                    <a:lnTo>
                      <a:pt x="30" y="75"/>
                    </a:lnTo>
                    <a:lnTo>
                      <a:pt x="32" y="60"/>
                    </a:lnTo>
                    <a:lnTo>
                      <a:pt x="35" y="53"/>
                    </a:lnTo>
                    <a:lnTo>
                      <a:pt x="40" y="44"/>
                    </a:lnTo>
                    <a:lnTo>
                      <a:pt x="46" y="37"/>
                    </a:lnTo>
                    <a:lnTo>
                      <a:pt x="54" y="28"/>
                    </a:lnTo>
                    <a:lnTo>
                      <a:pt x="65" y="21"/>
                    </a:lnTo>
                    <a:lnTo>
                      <a:pt x="79" y="13"/>
                    </a:lnTo>
                    <a:lnTo>
                      <a:pt x="79" y="13"/>
                    </a:lnTo>
                    <a:lnTo>
                      <a:pt x="90" y="10"/>
                    </a:lnTo>
                    <a:lnTo>
                      <a:pt x="100" y="9"/>
                    </a:lnTo>
                    <a:lnTo>
                      <a:pt x="117" y="10"/>
                    </a:lnTo>
                    <a:lnTo>
                      <a:pt x="117" y="10"/>
                    </a:lnTo>
                    <a:lnTo>
                      <a:pt x="125" y="12"/>
                    </a:lnTo>
                    <a:lnTo>
                      <a:pt x="125" y="12"/>
                    </a:lnTo>
                    <a:lnTo>
                      <a:pt x="136" y="6"/>
                    </a:lnTo>
                    <a:lnTo>
                      <a:pt x="148" y="2"/>
                    </a:lnTo>
                    <a:lnTo>
                      <a:pt x="148" y="2"/>
                    </a:lnTo>
                    <a:lnTo>
                      <a:pt x="163" y="0"/>
                    </a:lnTo>
                    <a:lnTo>
                      <a:pt x="176" y="2"/>
                    </a:lnTo>
                    <a:lnTo>
                      <a:pt x="189" y="5"/>
                    </a:lnTo>
                    <a:lnTo>
                      <a:pt x="201" y="10"/>
                    </a:lnTo>
                    <a:lnTo>
                      <a:pt x="201" y="10"/>
                    </a:lnTo>
                    <a:lnTo>
                      <a:pt x="211" y="19"/>
                    </a:lnTo>
                    <a:lnTo>
                      <a:pt x="220" y="28"/>
                    </a:lnTo>
                    <a:lnTo>
                      <a:pt x="226" y="40"/>
                    </a:lnTo>
                    <a:lnTo>
                      <a:pt x="229" y="51"/>
                    </a:lnTo>
                    <a:lnTo>
                      <a:pt x="229" y="51"/>
                    </a:lnTo>
                    <a:lnTo>
                      <a:pt x="230" y="60"/>
                    </a:lnTo>
                    <a:lnTo>
                      <a:pt x="230" y="60"/>
                    </a:lnTo>
                    <a:lnTo>
                      <a:pt x="232" y="63"/>
                    </a:lnTo>
                    <a:lnTo>
                      <a:pt x="232" y="63"/>
                    </a:lnTo>
                    <a:lnTo>
                      <a:pt x="245" y="66"/>
                    </a:lnTo>
                    <a:lnTo>
                      <a:pt x="258" y="70"/>
                    </a:lnTo>
                    <a:lnTo>
                      <a:pt x="268" y="78"/>
                    </a:lnTo>
                    <a:lnTo>
                      <a:pt x="279" y="85"/>
                    </a:lnTo>
                    <a:lnTo>
                      <a:pt x="287" y="94"/>
                    </a:lnTo>
                    <a:lnTo>
                      <a:pt x="295" y="104"/>
                    </a:lnTo>
                    <a:lnTo>
                      <a:pt x="299" y="116"/>
                    </a:lnTo>
                    <a:lnTo>
                      <a:pt x="302" y="128"/>
                    </a:lnTo>
                    <a:lnTo>
                      <a:pt x="302" y="128"/>
                    </a:lnTo>
                    <a:lnTo>
                      <a:pt x="303" y="136"/>
                    </a:lnTo>
                    <a:lnTo>
                      <a:pt x="303" y="144"/>
                    </a:lnTo>
                    <a:lnTo>
                      <a:pt x="300" y="160"/>
                    </a:lnTo>
                    <a:lnTo>
                      <a:pt x="295" y="176"/>
                    </a:lnTo>
                    <a:lnTo>
                      <a:pt x="287" y="189"/>
                    </a:lnTo>
                    <a:lnTo>
                      <a:pt x="276" y="202"/>
                    </a:lnTo>
                    <a:lnTo>
                      <a:pt x="262" y="212"/>
                    </a:lnTo>
                    <a:lnTo>
                      <a:pt x="246" y="221"/>
                    </a:lnTo>
                    <a:lnTo>
                      <a:pt x="229" y="226"/>
                    </a:lnTo>
                    <a:lnTo>
                      <a:pt x="229" y="226"/>
                    </a:lnTo>
                    <a:lnTo>
                      <a:pt x="214" y="229"/>
                    </a:lnTo>
                    <a:lnTo>
                      <a:pt x="199" y="227"/>
                    </a:lnTo>
                    <a:lnTo>
                      <a:pt x="185" y="224"/>
                    </a:lnTo>
                    <a:lnTo>
                      <a:pt x="172" y="220"/>
                    </a:lnTo>
                    <a:lnTo>
                      <a:pt x="172" y="220"/>
                    </a:lnTo>
                    <a:lnTo>
                      <a:pt x="163" y="217"/>
                    </a:lnTo>
                    <a:lnTo>
                      <a:pt x="154" y="214"/>
                    </a:lnTo>
                    <a:lnTo>
                      <a:pt x="154" y="287"/>
                    </a:lnTo>
                    <a:lnTo>
                      <a:pt x="154" y="287"/>
                    </a:lnTo>
                    <a:lnTo>
                      <a:pt x="153" y="290"/>
                    </a:lnTo>
                    <a:lnTo>
                      <a:pt x="151" y="292"/>
                    </a:lnTo>
                    <a:lnTo>
                      <a:pt x="150" y="293"/>
                    </a:lnTo>
                    <a:lnTo>
                      <a:pt x="147" y="29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55" name="Freeform 174"/>
              <p:cNvSpPr>
                <a:spLocks/>
              </p:cNvSpPr>
              <p:nvPr/>
            </p:nvSpPr>
            <p:spPr bwMode="auto">
              <a:xfrm>
                <a:off x="6089650" y="3783014"/>
                <a:ext cx="173038" cy="17463"/>
              </a:xfrm>
              <a:custGeom>
                <a:avLst/>
                <a:gdLst>
                  <a:gd name="T0" fmla="*/ 105 w 109"/>
                  <a:gd name="T1" fmla="*/ 11 h 11"/>
                  <a:gd name="T2" fmla="*/ 5 w 109"/>
                  <a:gd name="T3" fmla="*/ 11 h 11"/>
                  <a:gd name="T4" fmla="*/ 5 w 109"/>
                  <a:gd name="T5" fmla="*/ 11 h 11"/>
                  <a:gd name="T6" fmla="*/ 1 w 109"/>
                  <a:gd name="T7" fmla="*/ 9 h 11"/>
                  <a:gd name="T8" fmla="*/ 0 w 109"/>
                  <a:gd name="T9" fmla="*/ 6 h 11"/>
                  <a:gd name="T10" fmla="*/ 0 w 109"/>
                  <a:gd name="T11" fmla="*/ 6 h 11"/>
                  <a:gd name="T12" fmla="*/ 1 w 109"/>
                  <a:gd name="T13" fmla="*/ 2 h 11"/>
                  <a:gd name="T14" fmla="*/ 5 w 109"/>
                  <a:gd name="T15" fmla="*/ 0 h 11"/>
                  <a:gd name="T16" fmla="*/ 105 w 109"/>
                  <a:gd name="T17" fmla="*/ 0 h 11"/>
                  <a:gd name="T18" fmla="*/ 105 w 109"/>
                  <a:gd name="T19" fmla="*/ 0 h 11"/>
                  <a:gd name="T20" fmla="*/ 108 w 109"/>
                  <a:gd name="T21" fmla="*/ 2 h 11"/>
                  <a:gd name="T22" fmla="*/ 109 w 109"/>
                  <a:gd name="T23" fmla="*/ 6 h 11"/>
                  <a:gd name="T24" fmla="*/ 109 w 109"/>
                  <a:gd name="T25" fmla="*/ 6 h 11"/>
                  <a:gd name="T26" fmla="*/ 108 w 109"/>
                  <a:gd name="T27" fmla="*/ 9 h 11"/>
                  <a:gd name="T28" fmla="*/ 105 w 109"/>
                  <a:gd name="T29" fmla="*/ 11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09" h="11">
                    <a:moveTo>
                      <a:pt x="105" y="11"/>
                    </a:moveTo>
                    <a:lnTo>
                      <a:pt x="5" y="11"/>
                    </a:lnTo>
                    <a:lnTo>
                      <a:pt x="5" y="11"/>
                    </a:lnTo>
                    <a:lnTo>
                      <a:pt x="1" y="9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1" y="2"/>
                    </a:lnTo>
                    <a:lnTo>
                      <a:pt x="5" y="0"/>
                    </a:lnTo>
                    <a:lnTo>
                      <a:pt x="105" y="0"/>
                    </a:lnTo>
                    <a:lnTo>
                      <a:pt x="105" y="0"/>
                    </a:lnTo>
                    <a:lnTo>
                      <a:pt x="108" y="2"/>
                    </a:lnTo>
                    <a:lnTo>
                      <a:pt x="109" y="6"/>
                    </a:lnTo>
                    <a:lnTo>
                      <a:pt x="109" y="6"/>
                    </a:lnTo>
                    <a:lnTo>
                      <a:pt x="108" y="9"/>
                    </a:lnTo>
                    <a:lnTo>
                      <a:pt x="105" y="1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56" name="Freeform 175"/>
              <p:cNvSpPr>
                <a:spLocks/>
              </p:cNvSpPr>
              <p:nvPr/>
            </p:nvSpPr>
            <p:spPr bwMode="auto">
              <a:xfrm>
                <a:off x="6089650" y="3783014"/>
                <a:ext cx="173038" cy="17463"/>
              </a:xfrm>
              <a:custGeom>
                <a:avLst/>
                <a:gdLst>
                  <a:gd name="T0" fmla="*/ 105 w 109"/>
                  <a:gd name="T1" fmla="*/ 11 h 11"/>
                  <a:gd name="T2" fmla="*/ 5 w 109"/>
                  <a:gd name="T3" fmla="*/ 11 h 11"/>
                  <a:gd name="T4" fmla="*/ 5 w 109"/>
                  <a:gd name="T5" fmla="*/ 11 h 11"/>
                  <a:gd name="T6" fmla="*/ 1 w 109"/>
                  <a:gd name="T7" fmla="*/ 9 h 11"/>
                  <a:gd name="T8" fmla="*/ 0 w 109"/>
                  <a:gd name="T9" fmla="*/ 6 h 11"/>
                  <a:gd name="T10" fmla="*/ 0 w 109"/>
                  <a:gd name="T11" fmla="*/ 6 h 11"/>
                  <a:gd name="T12" fmla="*/ 1 w 109"/>
                  <a:gd name="T13" fmla="*/ 2 h 11"/>
                  <a:gd name="T14" fmla="*/ 5 w 109"/>
                  <a:gd name="T15" fmla="*/ 0 h 11"/>
                  <a:gd name="T16" fmla="*/ 105 w 109"/>
                  <a:gd name="T17" fmla="*/ 0 h 11"/>
                  <a:gd name="T18" fmla="*/ 105 w 109"/>
                  <a:gd name="T19" fmla="*/ 0 h 11"/>
                  <a:gd name="T20" fmla="*/ 108 w 109"/>
                  <a:gd name="T21" fmla="*/ 2 h 11"/>
                  <a:gd name="T22" fmla="*/ 109 w 109"/>
                  <a:gd name="T23" fmla="*/ 6 h 11"/>
                  <a:gd name="T24" fmla="*/ 109 w 109"/>
                  <a:gd name="T25" fmla="*/ 6 h 11"/>
                  <a:gd name="T26" fmla="*/ 108 w 109"/>
                  <a:gd name="T27" fmla="*/ 9 h 11"/>
                  <a:gd name="T28" fmla="*/ 105 w 109"/>
                  <a:gd name="T29" fmla="*/ 11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09" h="11">
                    <a:moveTo>
                      <a:pt x="105" y="11"/>
                    </a:moveTo>
                    <a:lnTo>
                      <a:pt x="5" y="11"/>
                    </a:lnTo>
                    <a:lnTo>
                      <a:pt x="5" y="11"/>
                    </a:lnTo>
                    <a:lnTo>
                      <a:pt x="1" y="9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1" y="2"/>
                    </a:lnTo>
                    <a:lnTo>
                      <a:pt x="5" y="0"/>
                    </a:lnTo>
                    <a:lnTo>
                      <a:pt x="105" y="0"/>
                    </a:lnTo>
                    <a:lnTo>
                      <a:pt x="105" y="0"/>
                    </a:lnTo>
                    <a:lnTo>
                      <a:pt x="108" y="2"/>
                    </a:lnTo>
                    <a:lnTo>
                      <a:pt x="109" y="6"/>
                    </a:lnTo>
                    <a:lnTo>
                      <a:pt x="109" y="6"/>
                    </a:lnTo>
                    <a:lnTo>
                      <a:pt x="108" y="9"/>
                    </a:lnTo>
                    <a:lnTo>
                      <a:pt x="105" y="11"/>
                    </a:ln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57" name="Freeform 176"/>
              <p:cNvSpPr>
                <a:spLocks/>
              </p:cNvSpPr>
              <p:nvPr/>
            </p:nvSpPr>
            <p:spPr bwMode="auto">
              <a:xfrm>
                <a:off x="6094413" y="3816351"/>
                <a:ext cx="147638" cy="15875"/>
              </a:xfrm>
              <a:custGeom>
                <a:avLst/>
                <a:gdLst>
                  <a:gd name="T0" fmla="*/ 89 w 93"/>
                  <a:gd name="T1" fmla="*/ 10 h 10"/>
                  <a:gd name="T2" fmla="*/ 5 w 93"/>
                  <a:gd name="T3" fmla="*/ 10 h 10"/>
                  <a:gd name="T4" fmla="*/ 5 w 93"/>
                  <a:gd name="T5" fmla="*/ 10 h 10"/>
                  <a:gd name="T6" fmla="*/ 1 w 93"/>
                  <a:gd name="T7" fmla="*/ 9 h 10"/>
                  <a:gd name="T8" fmla="*/ 0 w 93"/>
                  <a:gd name="T9" fmla="*/ 6 h 10"/>
                  <a:gd name="T10" fmla="*/ 0 w 93"/>
                  <a:gd name="T11" fmla="*/ 6 h 10"/>
                  <a:gd name="T12" fmla="*/ 1 w 93"/>
                  <a:gd name="T13" fmla="*/ 1 h 10"/>
                  <a:gd name="T14" fmla="*/ 5 w 93"/>
                  <a:gd name="T15" fmla="*/ 0 h 10"/>
                  <a:gd name="T16" fmla="*/ 89 w 93"/>
                  <a:gd name="T17" fmla="*/ 0 h 10"/>
                  <a:gd name="T18" fmla="*/ 89 w 93"/>
                  <a:gd name="T19" fmla="*/ 0 h 10"/>
                  <a:gd name="T20" fmla="*/ 92 w 93"/>
                  <a:gd name="T21" fmla="*/ 1 h 10"/>
                  <a:gd name="T22" fmla="*/ 93 w 93"/>
                  <a:gd name="T23" fmla="*/ 6 h 10"/>
                  <a:gd name="T24" fmla="*/ 93 w 93"/>
                  <a:gd name="T25" fmla="*/ 6 h 10"/>
                  <a:gd name="T26" fmla="*/ 92 w 93"/>
                  <a:gd name="T27" fmla="*/ 9 h 10"/>
                  <a:gd name="T28" fmla="*/ 89 w 93"/>
                  <a:gd name="T29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93" h="10">
                    <a:moveTo>
                      <a:pt x="89" y="10"/>
                    </a:moveTo>
                    <a:lnTo>
                      <a:pt x="5" y="10"/>
                    </a:lnTo>
                    <a:lnTo>
                      <a:pt x="5" y="10"/>
                    </a:lnTo>
                    <a:lnTo>
                      <a:pt x="1" y="9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1" y="1"/>
                    </a:lnTo>
                    <a:lnTo>
                      <a:pt x="5" y="0"/>
                    </a:lnTo>
                    <a:lnTo>
                      <a:pt x="89" y="0"/>
                    </a:lnTo>
                    <a:lnTo>
                      <a:pt x="89" y="0"/>
                    </a:lnTo>
                    <a:lnTo>
                      <a:pt x="92" y="1"/>
                    </a:lnTo>
                    <a:lnTo>
                      <a:pt x="93" y="6"/>
                    </a:lnTo>
                    <a:lnTo>
                      <a:pt x="93" y="6"/>
                    </a:lnTo>
                    <a:lnTo>
                      <a:pt x="92" y="9"/>
                    </a:lnTo>
                    <a:lnTo>
                      <a:pt x="89" y="1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58" name="Freeform 177"/>
              <p:cNvSpPr>
                <a:spLocks/>
              </p:cNvSpPr>
              <p:nvPr/>
            </p:nvSpPr>
            <p:spPr bwMode="auto">
              <a:xfrm>
                <a:off x="6094413" y="3816351"/>
                <a:ext cx="147638" cy="15875"/>
              </a:xfrm>
              <a:custGeom>
                <a:avLst/>
                <a:gdLst>
                  <a:gd name="T0" fmla="*/ 89 w 93"/>
                  <a:gd name="T1" fmla="*/ 10 h 10"/>
                  <a:gd name="T2" fmla="*/ 5 w 93"/>
                  <a:gd name="T3" fmla="*/ 10 h 10"/>
                  <a:gd name="T4" fmla="*/ 5 w 93"/>
                  <a:gd name="T5" fmla="*/ 10 h 10"/>
                  <a:gd name="T6" fmla="*/ 1 w 93"/>
                  <a:gd name="T7" fmla="*/ 9 h 10"/>
                  <a:gd name="T8" fmla="*/ 0 w 93"/>
                  <a:gd name="T9" fmla="*/ 6 h 10"/>
                  <a:gd name="T10" fmla="*/ 0 w 93"/>
                  <a:gd name="T11" fmla="*/ 6 h 10"/>
                  <a:gd name="T12" fmla="*/ 1 w 93"/>
                  <a:gd name="T13" fmla="*/ 1 h 10"/>
                  <a:gd name="T14" fmla="*/ 5 w 93"/>
                  <a:gd name="T15" fmla="*/ 0 h 10"/>
                  <a:gd name="T16" fmla="*/ 89 w 93"/>
                  <a:gd name="T17" fmla="*/ 0 h 10"/>
                  <a:gd name="T18" fmla="*/ 89 w 93"/>
                  <a:gd name="T19" fmla="*/ 0 h 10"/>
                  <a:gd name="T20" fmla="*/ 92 w 93"/>
                  <a:gd name="T21" fmla="*/ 1 h 10"/>
                  <a:gd name="T22" fmla="*/ 93 w 93"/>
                  <a:gd name="T23" fmla="*/ 6 h 10"/>
                  <a:gd name="T24" fmla="*/ 93 w 93"/>
                  <a:gd name="T25" fmla="*/ 6 h 10"/>
                  <a:gd name="T26" fmla="*/ 92 w 93"/>
                  <a:gd name="T27" fmla="*/ 9 h 10"/>
                  <a:gd name="T28" fmla="*/ 89 w 93"/>
                  <a:gd name="T29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93" h="10">
                    <a:moveTo>
                      <a:pt x="89" y="10"/>
                    </a:moveTo>
                    <a:lnTo>
                      <a:pt x="5" y="10"/>
                    </a:lnTo>
                    <a:lnTo>
                      <a:pt x="5" y="10"/>
                    </a:lnTo>
                    <a:lnTo>
                      <a:pt x="1" y="9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1" y="1"/>
                    </a:lnTo>
                    <a:lnTo>
                      <a:pt x="5" y="0"/>
                    </a:lnTo>
                    <a:lnTo>
                      <a:pt x="89" y="0"/>
                    </a:lnTo>
                    <a:lnTo>
                      <a:pt x="89" y="0"/>
                    </a:lnTo>
                    <a:lnTo>
                      <a:pt x="92" y="1"/>
                    </a:lnTo>
                    <a:lnTo>
                      <a:pt x="93" y="6"/>
                    </a:lnTo>
                    <a:lnTo>
                      <a:pt x="93" y="6"/>
                    </a:lnTo>
                    <a:lnTo>
                      <a:pt x="92" y="9"/>
                    </a:lnTo>
                    <a:lnTo>
                      <a:pt x="89" y="10"/>
                    </a:ln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59" name="Freeform 178"/>
              <p:cNvSpPr>
                <a:spLocks/>
              </p:cNvSpPr>
              <p:nvPr/>
            </p:nvSpPr>
            <p:spPr bwMode="auto">
              <a:xfrm>
                <a:off x="5956300" y="3852864"/>
                <a:ext cx="263525" cy="14288"/>
              </a:xfrm>
              <a:custGeom>
                <a:avLst/>
                <a:gdLst>
                  <a:gd name="T0" fmla="*/ 160 w 166"/>
                  <a:gd name="T1" fmla="*/ 9 h 9"/>
                  <a:gd name="T2" fmla="*/ 5 w 166"/>
                  <a:gd name="T3" fmla="*/ 9 h 9"/>
                  <a:gd name="T4" fmla="*/ 5 w 166"/>
                  <a:gd name="T5" fmla="*/ 9 h 9"/>
                  <a:gd name="T6" fmla="*/ 2 w 166"/>
                  <a:gd name="T7" fmla="*/ 9 h 9"/>
                  <a:gd name="T8" fmla="*/ 0 w 166"/>
                  <a:gd name="T9" fmla="*/ 5 h 9"/>
                  <a:gd name="T10" fmla="*/ 0 w 166"/>
                  <a:gd name="T11" fmla="*/ 5 h 9"/>
                  <a:gd name="T12" fmla="*/ 2 w 166"/>
                  <a:gd name="T13" fmla="*/ 2 h 9"/>
                  <a:gd name="T14" fmla="*/ 5 w 166"/>
                  <a:gd name="T15" fmla="*/ 0 h 9"/>
                  <a:gd name="T16" fmla="*/ 160 w 166"/>
                  <a:gd name="T17" fmla="*/ 0 h 9"/>
                  <a:gd name="T18" fmla="*/ 160 w 166"/>
                  <a:gd name="T19" fmla="*/ 0 h 9"/>
                  <a:gd name="T20" fmla="*/ 164 w 166"/>
                  <a:gd name="T21" fmla="*/ 2 h 9"/>
                  <a:gd name="T22" fmla="*/ 166 w 166"/>
                  <a:gd name="T23" fmla="*/ 5 h 9"/>
                  <a:gd name="T24" fmla="*/ 166 w 166"/>
                  <a:gd name="T25" fmla="*/ 5 h 9"/>
                  <a:gd name="T26" fmla="*/ 164 w 166"/>
                  <a:gd name="T27" fmla="*/ 9 h 9"/>
                  <a:gd name="T28" fmla="*/ 160 w 166"/>
                  <a:gd name="T29" fmla="*/ 9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66" h="9">
                    <a:moveTo>
                      <a:pt x="160" y="9"/>
                    </a:moveTo>
                    <a:lnTo>
                      <a:pt x="5" y="9"/>
                    </a:lnTo>
                    <a:lnTo>
                      <a:pt x="5" y="9"/>
                    </a:lnTo>
                    <a:lnTo>
                      <a:pt x="2" y="9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2" y="2"/>
                    </a:lnTo>
                    <a:lnTo>
                      <a:pt x="5" y="0"/>
                    </a:lnTo>
                    <a:lnTo>
                      <a:pt x="160" y="0"/>
                    </a:lnTo>
                    <a:lnTo>
                      <a:pt x="160" y="0"/>
                    </a:lnTo>
                    <a:lnTo>
                      <a:pt x="164" y="2"/>
                    </a:lnTo>
                    <a:lnTo>
                      <a:pt x="166" y="5"/>
                    </a:lnTo>
                    <a:lnTo>
                      <a:pt x="166" y="5"/>
                    </a:lnTo>
                    <a:lnTo>
                      <a:pt x="164" y="9"/>
                    </a:lnTo>
                    <a:lnTo>
                      <a:pt x="160" y="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60" name="Freeform 179"/>
              <p:cNvSpPr>
                <a:spLocks/>
              </p:cNvSpPr>
              <p:nvPr/>
            </p:nvSpPr>
            <p:spPr bwMode="auto">
              <a:xfrm>
                <a:off x="5956300" y="3852864"/>
                <a:ext cx="263525" cy="14288"/>
              </a:xfrm>
              <a:custGeom>
                <a:avLst/>
                <a:gdLst>
                  <a:gd name="T0" fmla="*/ 160 w 166"/>
                  <a:gd name="T1" fmla="*/ 9 h 9"/>
                  <a:gd name="T2" fmla="*/ 5 w 166"/>
                  <a:gd name="T3" fmla="*/ 9 h 9"/>
                  <a:gd name="T4" fmla="*/ 5 w 166"/>
                  <a:gd name="T5" fmla="*/ 9 h 9"/>
                  <a:gd name="T6" fmla="*/ 2 w 166"/>
                  <a:gd name="T7" fmla="*/ 9 h 9"/>
                  <a:gd name="T8" fmla="*/ 0 w 166"/>
                  <a:gd name="T9" fmla="*/ 5 h 9"/>
                  <a:gd name="T10" fmla="*/ 0 w 166"/>
                  <a:gd name="T11" fmla="*/ 5 h 9"/>
                  <a:gd name="T12" fmla="*/ 2 w 166"/>
                  <a:gd name="T13" fmla="*/ 2 h 9"/>
                  <a:gd name="T14" fmla="*/ 5 w 166"/>
                  <a:gd name="T15" fmla="*/ 0 h 9"/>
                  <a:gd name="T16" fmla="*/ 160 w 166"/>
                  <a:gd name="T17" fmla="*/ 0 h 9"/>
                  <a:gd name="T18" fmla="*/ 160 w 166"/>
                  <a:gd name="T19" fmla="*/ 0 h 9"/>
                  <a:gd name="T20" fmla="*/ 164 w 166"/>
                  <a:gd name="T21" fmla="*/ 2 h 9"/>
                  <a:gd name="T22" fmla="*/ 166 w 166"/>
                  <a:gd name="T23" fmla="*/ 5 h 9"/>
                  <a:gd name="T24" fmla="*/ 166 w 166"/>
                  <a:gd name="T25" fmla="*/ 5 h 9"/>
                  <a:gd name="T26" fmla="*/ 164 w 166"/>
                  <a:gd name="T27" fmla="*/ 9 h 9"/>
                  <a:gd name="T28" fmla="*/ 160 w 166"/>
                  <a:gd name="T29" fmla="*/ 9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66" h="9">
                    <a:moveTo>
                      <a:pt x="160" y="9"/>
                    </a:moveTo>
                    <a:lnTo>
                      <a:pt x="5" y="9"/>
                    </a:lnTo>
                    <a:lnTo>
                      <a:pt x="5" y="9"/>
                    </a:lnTo>
                    <a:lnTo>
                      <a:pt x="2" y="9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2" y="2"/>
                    </a:lnTo>
                    <a:lnTo>
                      <a:pt x="5" y="0"/>
                    </a:lnTo>
                    <a:lnTo>
                      <a:pt x="160" y="0"/>
                    </a:lnTo>
                    <a:lnTo>
                      <a:pt x="160" y="0"/>
                    </a:lnTo>
                    <a:lnTo>
                      <a:pt x="164" y="2"/>
                    </a:lnTo>
                    <a:lnTo>
                      <a:pt x="166" y="5"/>
                    </a:lnTo>
                    <a:lnTo>
                      <a:pt x="166" y="5"/>
                    </a:lnTo>
                    <a:lnTo>
                      <a:pt x="164" y="9"/>
                    </a:lnTo>
                    <a:lnTo>
                      <a:pt x="160" y="9"/>
                    </a:ln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61" name="Freeform 180"/>
              <p:cNvSpPr>
                <a:spLocks/>
              </p:cNvSpPr>
              <p:nvPr/>
            </p:nvSpPr>
            <p:spPr bwMode="auto">
              <a:xfrm>
                <a:off x="5932488" y="3890964"/>
                <a:ext cx="269875" cy="15875"/>
              </a:xfrm>
              <a:custGeom>
                <a:avLst/>
                <a:gdLst>
                  <a:gd name="T0" fmla="*/ 166 w 170"/>
                  <a:gd name="T1" fmla="*/ 10 h 10"/>
                  <a:gd name="T2" fmla="*/ 5 w 170"/>
                  <a:gd name="T3" fmla="*/ 10 h 10"/>
                  <a:gd name="T4" fmla="*/ 5 w 170"/>
                  <a:gd name="T5" fmla="*/ 10 h 10"/>
                  <a:gd name="T6" fmla="*/ 2 w 170"/>
                  <a:gd name="T7" fmla="*/ 9 h 10"/>
                  <a:gd name="T8" fmla="*/ 0 w 170"/>
                  <a:gd name="T9" fmla="*/ 6 h 10"/>
                  <a:gd name="T10" fmla="*/ 0 w 170"/>
                  <a:gd name="T11" fmla="*/ 6 h 10"/>
                  <a:gd name="T12" fmla="*/ 2 w 170"/>
                  <a:gd name="T13" fmla="*/ 1 h 10"/>
                  <a:gd name="T14" fmla="*/ 5 w 170"/>
                  <a:gd name="T15" fmla="*/ 0 h 10"/>
                  <a:gd name="T16" fmla="*/ 166 w 170"/>
                  <a:gd name="T17" fmla="*/ 0 h 10"/>
                  <a:gd name="T18" fmla="*/ 166 w 170"/>
                  <a:gd name="T19" fmla="*/ 0 h 10"/>
                  <a:gd name="T20" fmla="*/ 169 w 170"/>
                  <a:gd name="T21" fmla="*/ 1 h 10"/>
                  <a:gd name="T22" fmla="*/ 170 w 170"/>
                  <a:gd name="T23" fmla="*/ 6 h 10"/>
                  <a:gd name="T24" fmla="*/ 170 w 170"/>
                  <a:gd name="T25" fmla="*/ 6 h 10"/>
                  <a:gd name="T26" fmla="*/ 169 w 170"/>
                  <a:gd name="T27" fmla="*/ 9 h 10"/>
                  <a:gd name="T28" fmla="*/ 166 w 170"/>
                  <a:gd name="T29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70" h="10">
                    <a:moveTo>
                      <a:pt x="166" y="10"/>
                    </a:moveTo>
                    <a:lnTo>
                      <a:pt x="5" y="10"/>
                    </a:lnTo>
                    <a:lnTo>
                      <a:pt x="5" y="10"/>
                    </a:lnTo>
                    <a:lnTo>
                      <a:pt x="2" y="9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2" y="1"/>
                    </a:lnTo>
                    <a:lnTo>
                      <a:pt x="5" y="0"/>
                    </a:lnTo>
                    <a:lnTo>
                      <a:pt x="166" y="0"/>
                    </a:lnTo>
                    <a:lnTo>
                      <a:pt x="166" y="0"/>
                    </a:lnTo>
                    <a:lnTo>
                      <a:pt x="169" y="1"/>
                    </a:lnTo>
                    <a:lnTo>
                      <a:pt x="170" y="6"/>
                    </a:lnTo>
                    <a:lnTo>
                      <a:pt x="170" y="6"/>
                    </a:lnTo>
                    <a:lnTo>
                      <a:pt x="169" y="9"/>
                    </a:lnTo>
                    <a:lnTo>
                      <a:pt x="166" y="1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62" name="Freeform 181"/>
              <p:cNvSpPr>
                <a:spLocks/>
              </p:cNvSpPr>
              <p:nvPr/>
            </p:nvSpPr>
            <p:spPr bwMode="auto">
              <a:xfrm>
                <a:off x="5932488" y="3890964"/>
                <a:ext cx="269875" cy="15875"/>
              </a:xfrm>
              <a:custGeom>
                <a:avLst/>
                <a:gdLst>
                  <a:gd name="T0" fmla="*/ 166 w 170"/>
                  <a:gd name="T1" fmla="*/ 10 h 10"/>
                  <a:gd name="T2" fmla="*/ 5 w 170"/>
                  <a:gd name="T3" fmla="*/ 10 h 10"/>
                  <a:gd name="T4" fmla="*/ 5 w 170"/>
                  <a:gd name="T5" fmla="*/ 10 h 10"/>
                  <a:gd name="T6" fmla="*/ 2 w 170"/>
                  <a:gd name="T7" fmla="*/ 9 h 10"/>
                  <a:gd name="T8" fmla="*/ 0 w 170"/>
                  <a:gd name="T9" fmla="*/ 6 h 10"/>
                  <a:gd name="T10" fmla="*/ 0 w 170"/>
                  <a:gd name="T11" fmla="*/ 6 h 10"/>
                  <a:gd name="T12" fmla="*/ 2 w 170"/>
                  <a:gd name="T13" fmla="*/ 1 h 10"/>
                  <a:gd name="T14" fmla="*/ 5 w 170"/>
                  <a:gd name="T15" fmla="*/ 0 h 10"/>
                  <a:gd name="T16" fmla="*/ 166 w 170"/>
                  <a:gd name="T17" fmla="*/ 0 h 10"/>
                  <a:gd name="T18" fmla="*/ 166 w 170"/>
                  <a:gd name="T19" fmla="*/ 0 h 10"/>
                  <a:gd name="T20" fmla="*/ 169 w 170"/>
                  <a:gd name="T21" fmla="*/ 1 h 10"/>
                  <a:gd name="T22" fmla="*/ 170 w 170"/>
                  <a:gd name="T23" fmla="*/ 6 h 10"/>
                  <a:gd name="T24" fmla="*/ 170 w 170"/>
                  <a:gd name="T25" fmla="*/ 6 h 10"/>
                  <a:gd name="T26" fmla="*/ 169 w 170"/>
                  <a:gd name="T27" fmla="*/ 9 h 10"/>
                  <a:gd name="T28" fmla="*/ 166 w 170"/>
                  <a:gd name="T29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70" h="10">
                    <a:moveTo>
                      <a:pt x="166" y="10"/>
                    </a:moveTo>
                    <a:lnTo>
                      <a:pt x="5" y="10"/>
                    </a:lnTo>
                    <a:lnTo>
                      <a:pt x="5" y="10"/>
                    </a:lnTo>
                    <a:lnTo>
                      <a:pt x="2" y="9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2" y="1"/>
                    </a:lnTo>
                    <a:lnTo>
                      <a:pt x="5" y="0"/>
                    </a:lnTo>
                    <a:lnTo>
                      <a:pt x="166" y="0"/>
                    </a:lnTo>
                    <a:lnTo>
                      <a:pt x="166" y="0"/>
                    </a:lnTo>
                    <a:lnTo>
                      <a:pt x="169" y="1"/>
                    </a:lnTo>
                    <a:lnTo>
                      <a:pt x="170" y="6"/>
                    </a:lnTo>
                    <a:lnTo>
                      <a:pt x="170" y="6"/>
                    </a:lnTo>
                    <a:lnTo>
                      <a:pt x="169" y="9"/>
                    </a:lnTo>
                    <a:lnTo>
                      <a:pt x="166" y="10"/>
                    </a:ln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63" name="Freeform 182"/>
              <p:cNvSpPr>
                <a:spLocks/>
              </p:cNvSpPr>
              <p:nvPr/>
            </p:nvSpPr>
            <p:spPr bwMode="auto">
              <a:xfrm>
                <a:off x="5884863" y="3778251"/>
                <a:ext cx="90488" cy="128588"/>
              </a:xfrm>
              <a:custGeom>
                <a:avLst/>
                <a:gdLst>
                  <a:gd name="T0" fmla="*/ 4 w 57"/>
                  <a:gd name="T1" fmla="*/ 81 h 81"/>
                  <a:gd name="T2" fmla="*/ 4 w 57"/>
                  <a:gd name="T3" fmla="*/ 81 h 81"/>
                  <a:gd name="T4" fmla="*/ 1 w 57"/>
                  <a:gd name="T5" fmla="*/ 80 h 81"/>
                  <a:gd name="T6" fmla="*/ 1 w 57"/>
                  <a:gd name="T7" fmla="*/ 80 h 81"/>
                  <a:gd name="T8" fmla="*/ 0 w 57"/>
                  <a:gd name="T9" fmla="*/ 77 h 81"/>
                  <a:gd name="T10" fmla="*/ 0 w 57"/>
                  <a:gd name="T11" fmla="*/ 74 h 81"/>
                  <a:gd name="T12" fmla="*/ 47 w 57"/>
                  <a:gd name="T13" fmla="*/ 2 h 81"/>
                  <a:gd name="T14" fmla="*/ 47 w 57"/>
                  <a:gd name="T15" fmla="*/ 2 h 81"/>
                  <a:gd name="T16" fmla="*/ 51 w 57"/>
                  <a:gd name="T17" fmla="*/ 0 h 81"/>
                  <a:gd name="T18" fmla="*/ 54 w 57"/>
                  <a:gd name="T19" fmla="*/ 0 h 81"/>
                  <a:gd name="T20" fmla="*/ 54 w 57"/>
                  <a:gd name="T21" fmla="*/ 0 h 81"/>
                  <a:gd name="T22" fmla="*/ 57 w 57"/>
                  <a:gd name="T23" fmla="*/ 3 h 81"/>
                  <a:gd name="T24" fmla="*/ 57 w 57"/>
                  <a:gd name="T25" fmla="*/ 6 h 81"/>
                  <a:gd name="T26" fmla="*/ 9 w 57"/>
                  <a:gd name="T27" fmla="*/ 78 h 81"/>
                  <a:gd name="T28" fmla="*/ 9 w 57"/>
                  <a:gd name="T29" fmla="*/ 78 h 81"/>
                  <a:gd name="T30" fmla="*/ 7 w 57"/>
                  <a:gd name="T31" fmla="*/ 81 h 81"/>
                  <a:gd name="T32" fmla="*/ 4 w 57"/>
                  <a:gd name="T33" fmla="*/ 81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57" h="81">
                    <a:moveTo>
                      <a:pt x="4" y="81"/>
                    </a:moveTo>
                    <a:lnTo>
                      <a:pt x="4" y="81"/>
                    </a:lnTo>
                    <a:lnTo>
                      <a:pt x="1" y="80"/>
                    </a:lnTo>
                    <a:lnTo>
                      <a:pt x="1" y="80"/>
                    </a:lnTo>
                    <a:lnTo>
                      <a:pt x="0" y="77"/>
                    </a:lnTo>
                    <a:lnTo>
                      <a:pt x="0" y="74"/>
                    </a:lnTo>
                    <a:lnTo>
                      <a:pt x="47" y="2"/>
                    </a:lnTo>
                    <a:lnTo>
                      <a:pt x="47" y="2"/>
                    </a:lnTo>
                    <a:lnTo>
                      <a:pt x="51" y="0"/>
                    </a:lnTo>
                    <a:lnTo>
                      <a:pt x="54" y="0"/>
                    </a:lnTo>
                    <a:lnTo>
                      <a:pt x="54" y="0"/>
                    </a:lnTo>
                    <a:lnTo>
                      <a:pt x="57" y="3"/>
                    </a:lnTo>
                    <a:lnTo>
                      <a:pt x="57" y="6"/>
                    </a:lnTo>
                    <a:lnTo>
                      <a:pt x="9" y="78"/>
                    </a:lnTo>
                    <a:lnTo>
                      <a:pt x="9" y="78"/>
                    </a:lnTo>
                    <a:lnTo>
                      <a:pt x="7" y="81"/>
                    </a:lnTo>
                    <a:lnTo>
                      <a:pt x="4" y="8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64" name="Freeform 183"/>
              <p:cNvSpPr>
                <a:spLocks/>
              </p:cNvSpPr>
              <p:nvPr/>
            </p:nvSpPr>
            <p:spPr bwMode="auto">
              <a:xfrm>
                <a:off x="5884863" y="3778251"/>
                <a:ext cx="90488" cy="128588"/>
              </a:xfrm>
              <a:custGeom>
                <a:avLst/>
                <a:gdLst>
                  <a:gd name="T0" fmla="*/ 4 w 57"/>
                  <a:gd name="T1" fmla="*/ 81 h 81"/>
                  <a:gd name="T2" fmla="*/ 4 w 57"/>
                  <a:gd name="T3" fmla="*/ 81 h 81"/>
                  <a:gd name="T4" fmla="*/ 1 w 57"/>
                  <a:gd name="T5" fmla="*/ 80 h 81"/>
                  <a:gd name="T6" fmla="*/ 1 w 57"/>
                  <a:gd name="T7" fmla="*/ 80 h 81"/>
                  <a:gd name="T8" fmla="*/ 0 w 57"/>
                  <a:gd name="T9" fmla="*/ 77 h 81"/>
                  <a:gd name="T10" fmla="*/ 0 w 57"/>
                  <a:gd name="T11" fmla="*/ 74 h 81"/>
                  <a:gd name="T12" fmla="*/ 47 w 57"/>
                  <a:gd name="T13" fmla="*/ 2 h 81"/>
                  <a:gd name="T14" fmla="*/ 47 w 57"/>
                  <a:gd name="T15" fmla="*/ 2 h 81"/>
                  <a:gd name="T16" fmla="*/ 51 w 57"/>
                  <a:gd name="T17" fmla="*/ 0 h 81"/>
                  <a:gd name="T18" fmla="*/ 54 w 57"/>
                  <a:gd name="T19" fmla="*/ 0 h 81"/>
                  <a:gd name="T20" fmla="*/ 54 w 57"/>
                  <a:gd name="T21" fmla="*/ 0 h 81"/>
                  <a:gd name="T22" fmla="*/ 57 w 57"/>
                  <a:gd name="T23" fmla="*/ 3 h 81"/>
                  <a:gd name="T24" fmla="*/ 57 w 57"/>
                  <a:gd name="T25" fmla="*/ 6 h 81"/>
                  <a:gd name="T26" fmla="*/ 9 w 57"/>
                  <a:gd name="T27" fmla="*/ 78 h 81"/>
                  <a:gd name="T28" fmla="*/ 9 w 57"/>
                  <a:gd name="T29" fmla="*/ 78 h 81"/>
                  <a:gd name="T30" fmla="*/ 7 w 57"/>
                  <a:gd name="T31" fmla="*/ 81 h 81"/>
                  <a:gd name="T32" fmla="*/ 4 w 57"/>
                  <a:gd name="T33" fmla="*/ 81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57" h="81">
                    <a:moveTo>
                      <a:pt x="4" y="81"/>
                    </a:moveTo>
                    <a:lnTo>
                      <a:pt x="4" y="81"/>
                    </a:lnTo>
                    <a:lnTo>
                      <a:pt x="1" y="80"/>
                    </a:lnTo>
                    <a:lnTo>
                      <a:pt x="1" y="80"/>
                    </a:lnTo>
                    <a:lnTo>
                      <a:pt x="0" y="77"/>
                    </a:lnTo>
                    <a:lnTo>
                      <a:pt x="0" y="74"/>
                    </a:lnTo>
                    <a:lnTo>
                      <a:pt x="47" y="2"/>
                    </a:lnTo>
                    <a:lnTo>
                      <a:pt x="47" y="2"/>
                    </a:lnTo>
                    <a:lnTo>
                      <a:pt x="51" y="0"/>
                    </a:lnTo>
                    <a:lnTo>
                      <a:pt x="54" y="0"/>
                    </a:lnTo>
                    <a:lnTo>
                      <a:pt x="54" y="0"/>
                    </a:lnTo>
                    <a:lnTo>
                      <a:pt x="57" y="3"/>
                    </a:lnTo>
                    <a:lnTo>
                      <a:pt x="57" y="6"/>
                    </a:lnTo>
                    <a:lnTo>
                      <a:pt x="9" y="78"/>
                    </a:lnTo>
                    <a:lnTo>
                      <a:pt x="9" y="78"/>
                    </a:lnTo>
                    <a:lnTo>
                      <a:pt x="7" y="81"/>
                    </a:lnTo>
                    <a:lnTo>
                      <a:pt x="4" y="81"/>
                    </a:ln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65" name="Freeform 184"/>
              <p:cNvSpPr>
                <a:spLocks/>
              </p:cNvSpPr>
              <p:nvPr/>
            </p:nvSpPr>
            <p:spPr bwMode="auto">
              <a:xfrm>
                <a:off x="5835650" y="3778251"/>
                <a:ext cx="93663" cy="128588"/>
              </a:xfrm>
              <a:custGeom>
                <a:avLst/>
                <a:gdLst>
                  <a:gd name="T0" fmla="*/ 6 w 59"/>
                  <a:gd name="T1" fmla="*/ 81 h 81"/>
                  <a:gd name="T2" fmla="*/ 6 w 59"/>
                  <a:gd name="T3" fmla="*/ 81 h 81"/>
                  <a:gd name="T4" fmla="*/ 3 w 59"/>
                  <a:gd name="T5" fmla="*/ 80 h 81"/>
                  <a:gd name="T6" fmla="*/ 3 w 59"/>
                  <a:gd name="T7" fmla="*/ 80 h 81"/>
                  <a:gd name="T8" fmla="*/ 0 w 59"/>
                  <a:gd name="T9" fmla="*/ 77 h 81"/>
                  <a:gd name="T10" fmla="*/ 1 w 59"/>
                  <a:gd name="T11" fmla="*/ 74 h 81"/>
                  <a:gd name="T12" fmla="*/ 48 w 59"/>
                  <a:gd name="T13" fmla="*/ 2 h 81"/>
                  <a:gd name="T14" fmla="*/ 48 w 59"/>
                  <a:gd name="T15" fmla="*/ 2 h 81"/>
                  <a:gd name="T16" fmla="*/ 51 w 59"/>
                  <a:gd name="T17" fmla="*/ 0 h 81"/>
                  <a:gd name="T18" fmla="*/ 56 w 59"/>
                  <a:gd name="T19" fmla="*/ 0 h 81"/>
                  <a:gd name="T20" fmla="*/ 56 w 59"/>
                  <a:gd name="T21" fmla="*/ 0 h 81"/>
                  <a:gd name="T22" fmla="*/ 59 w 59"/>
                  <a:gd name="T23" fmla="*/ 3 h 81"/>
                  <a:gd name="T24" fmla="*/ 57 w 59"/>
                  <a:gd name="T25" fmla="*/ 6 h 81"/>
                  <a:gd name="T26" fmla="*/ 10 w 59"/>
                  <a:gd name="T27" fmla="*/ 78 h 81"/>
                  <a:gd name="T28" fmla="*/ 10 w 59"/>
                  <a:gd name="T29" fmla="*/ 78 h 81"/>
                  <a:gd name="T30" fmla="*/ 7 w 59"/>
                  <a:gd name="T31" fmla="*/ 81 h 81"/>
                  <a:gd name="T32" fmla="*/ 6 w 59"/>
                  <a:gd name="T33" fmla="*/ 81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59" h="81">
                    <a:moveTo>
                      <a:pt x="6" y="81"/>
                    </a:moveTo>
                    <a:lnTo>
                      <a:pt x="6" y="81"/>
                    </a:lnTo>
                    <a:lnTo>
                      <a:pt x="3" y="80"/>
                    </a:lnTo>
                    <a:lnTo>
                      <a:pt x="3" y="80"/>
                    </a:lnTo>
                    <a:lnTo>
                      <a:pt x="0" y="77"/>
                    </a:lnTo>
                    <a:lnTo>
                      <a:pt x="1" y="74"/>
                    </a:lnTo>
                    <a:lnTo>
                      <a:pt x="48" y="2"/>
                    </a:lnTo>
                    <a:lnTo>
                      <a:pt x="48" y="2"/>
                    </a:lnTo>
                    <a:lnTo>
                      <a:pt x="51" y="0"/>
                    </a:lnTo>
                    <a:lnTo>
                      <a:pt x="56" y="0"/>
                    </a:lnTo>
                    <a:lnTo>
                      <a:pt x="56" y="0"/>
                    </a:lnTo>
                    <a:lnTo>
                      <a:pt x="59" y="3"/>
                    </a:lnTo>
                    <a:lnTo>
                      <a:pt x="57" y="6"/>
                    </a:lnTo>
                    <a:lnTo>
                      <a:pt x="10" y="78"/>
                    </a:lnTo>
                    <a:lnTo>
                      <a:pt x="10" y="78"/>
                    </a:lnTo>
                    <a:lnTo>
                      <a:pt x="7" y="81"/>
                    </a:lnTo>
                    <a:lnTo>
                      <a:pt x="6" y="8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66" name="Freeform 185"/>
              <p:cNvSpPr>
                <a:spLocks/>
              </p:cNvSpPr>
              <p:nvPr/>
            </p:nvSpPr>
            <p:spPr bwMode="auto">
              <a:xfrm>
                <a:off x="5835650" y="3778251"/>
                <a:ext cx="93663" cy="128588"/>
              </a:xfrm>
              <a:custGeom>
                <a:avLst/>
                <a:gdLst>
                  <a:gd name="T0" fmla="*/ 6 w 59"/>
                  <a:gd name="T1" fmla="*/ 81 h 81"/>
                  <a:gd name="T2" fmla="*/ 6 w 59"/>
                  <a:gd name="T3" fmla="*/ 81 h 81"/>
                  <a:gd name="T4" fmla="*/ 3 w 59"/>
                  <a:gd name="T5" fmla="*/ 80 h 81"/>
                  <a:gd name="T6" fmla="*/ 3 w 59"/>
                  <a:gd name="T7" fmla="*/ 80 h 81"/>
                  <a:gd name="T8" fmla="*/ 0 w 59"/>
                  <a:gd name="T9" fmla="*/ 77 h 81"/>
                  <a:gd name="T10" fmla="*/ 1 w 59"/>
                  <a:gd name="T11" fmla="*/ 74 h 81"/>
                  <a:gd name="T12" fmla="*/ 48 w 59"/>
                  <a:gd name="T13" fmla="*/ 2 h 81"/>
                  <a:gd name="T14" fmla="*/ 48 w 59"/>
                  <a:gd name="T15" fmla="*/ 2 h 81"/>
                  <a:gd name="T16" fmla="*/ 51 w 59"/>
                  <a:gd name="T17" fmla="*/ 0 h 81"/>
                  <a:gd name="T18" fmla="*/ 56 w 59"/>
                  <a:gd name="T19" fmla="*/ 0 h 81"/>
                  <a:gd name="T20" fmla="*/ 56 w 59"/>
                  <a:gd name="T21" fmla="*/ 0 h 81"/>
                  <a:gd name="T22" fmla="*/ 59 w 59"/>
                  <a:gd name="T23" fmla="*/ 3 h 81"/>
                  <a:gd name="T24" fmla="*/ 57 w 59"/>
                  <a:gd name="T25" fmla="*/ 6 h 81"/>
                  <a:gd name="T26" fmla="*/ 10 w 59"/>
                  <a:gd name="T27" fmla="*/ 78 h 81"/>
                  <a:gd name="T28" fmla="*/ 10 w 59"/>
                  <a:gd name="T29" fmla="*/ 78 h 81"/>
                  <a:gd name="T30" fmla="*/ 7 w 59"/>
                  <a:gd name="T31" fmla="*/ 81 h 81"/>
                  <a:gd name="T32" fmla="*/ 6 w 59"/>
                  <a:gd name="T33" fmla="*/ 81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59" h="81">
                    <a:moveTo>
                      <a:pt x="6" y="81"/>
                    </a:moveTo>
                    <a:lnTo>
                      <a:pt x="6" y="81"/>
                    </a:lnTo>
                    <a:lnTo>
                      <a:pt x="3" y="80"/>
                    </a:lnTo>
                    <a:lnTo>
                      <a:pt x="3" y="80"/>
                    </a:lnTo>
                    <a:lnTo>
                      <a:pt x="0" y="77"/>
                    </a:lnTo>
                    <a:lnTo>
                      <a:pt x="1" y="74"/>
                    </a:lnTo>
                    <a:lnTo>
                      <a:pt x="48" y="2"/>
                    </a:lnTo>
                    <a:lnTo>
                      <a:pt x="48" y="2"/>
                    </a:lnTo>
                    <a:lnTo>
                      <a:pt x="51" y="0"/>
                    </a:lnTo>
                    <a:lnTo>
                      <a:pt x="56" y="0"/>
                    </a:lnTo>
                    <a:lnTo>
                      <a:pt x="56" y="0"/>
                    </a:lnTo>
                    <a:lnTo>
                      <a:pt x="59" y="3"/>
                    </a:lnTo>
                    <a:lnTo>
                      <a:pt x="57" y="6"/>
                    </a:lnTo>
                    <a:lnTo>
                      <a:pt x="10" y="78"/>
                    </a:lnTo>
                    <a:lnTo>
                      <a:pt x="10" y="78"/>
                    </a:lnTo>
                    <a:lnTo>
                      <a:pt x="7" y="81"/>
                    </a:lnTo>
                    <a:lnTo>
                      <a:pt x="6" y="81"/>
                    </a:ln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67" name="Freeform 186"/>
              <p:cNvSpPr>
                <a:spLocks/>
              </p:cNvSpPr>
              <p:nvPr/>
            </p:nvSpPr>
            <p:spPr bwMode="auto">
              <a:xfrm>
                <a:off x="5791200" y="3778251"/>
                <a:ext cx="93663" cy="128588"/>
              </a:xfrm>
              <a:custGeom>
                <a:avLst/>
                <a:gdLst>
                  <a:gd name="T0" fmla="*/ 6 w 59"/>
                  <a:gd name="T1" fmla="*/ 81 h 81"/>
                  <a:gd name="T2" fmla="*/ 6 w 59"/>
                  <a:gd name="T3" fmla="*/ 81 h 81"/>
                  <a:gd name="T4" fmla="*/ 3 w 59"/>
                  <a:gd name="T5" fmla="*/ 80 h 81"/>
                  <a:gd name="T6" fmla="*/ 3 w 59"/>
                  <a:gd name="T7" fmla="*/ 80 h 81"/>
                  <a:gd name="T8" fmla="*/ 0 w 59"/>
                  <a:gd name="T9" fmla="*/ 77 h 81"/>
                  <a:gd name="T10" fmla="*/ 2 w 59"/>
                  <a:gd name="T11" fmla="*/ 74 h 81"/>
                  <a:gd name="T12" fmla="*/ 48 w 59"/>
                  <a:gd name="T13" fmla="*/ 2 h 81"/>
                  <a:gd name="T14" fmla="*/ 48 w 59"/>
                  <a:gd name="T15" fmla="*/ 2 h 81"/>
                  <a:gd name="T16" fmla="*/ 51 w 59"/>
                  <a:gd name="T17" fmla="*/ 0 h 81"/>
                  <a:gd name="T18" fmla="*/ 56 w 59"/>
                  <a:gd name="T19" fmla="*/ 0 h 81"/>
                  <a:gd name="T20" fmla="*/ 56 w 59"/>
                  <a:gd name="T21" fmla="*/ 0 h 81"/>
                  <a:gd name="T22" fmla="*/ 59 w 59"/>
                  <a:gd name="T23" fmla="*/ 3 h 81"/>
                  <a:gd name="T24" fmla="*/ 57 w 59"/>
                  <a:gd name="T25" fmla="*/ 6 h 81"/>
                  <a:gd name="T26" fmla="*/ 10 w 59"/>
                  <a:gd name="T27" fmla="*/ 78 h 81"/>
                  <a:gd name="T28" fmla="*/ 10 w 59"/>
                  <a:gd name="T29" fmla="*/ 78 h 81"/>
                  <a:gd name="T30" fmla="*/ 9 w 59"/>
                  <a:gd name="T31" fmla="*/ 81 h 81"/>
                  <a:gd name="T32" fmla="*/ 6 w 59"/>
                  <a:gd name="T33" fmla="*/ 81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59" h="81">
                    <a:moveTo>
                      <a:pt x="6" y="81"/>
                    </a:moveTo>
                    <a:lnTo>
                      <a:pt x="6" y="81"/>
                    </a:lnTo>
                    <a:lnTo>
                      <a:pt x="3" y="80"/>
                    </a:lnTo>
                    <a:lnTo>
                      <a:pt x="3" y="80"/>
                    </a:lnTo>
                    <a:lnTo>
                      <a:pt x="0" y="77"/>
                    </a:lnTo>
                    <a:lnTo>
                      <a:pt x="2" y="74"/>
                    </a:lnTo>
                    <a:lnTo>
                      <a:pt x="48" y="2"/>
                    </a:lnTo>
                    <a:lnTo>
                      <a:pt x="48" y="2"/>
                    </a:lnTo>
                    <a:lnTo>
                      <a:pt x="51" y="0"/>
                    </a:lnTo>
                    <a:lnTo>
                      <a:pt x="56" y="0"/>
                    </a:lnTo>
                    <a:lnTo>
                      <a:pt x="56" y="0"/>
                    </a:lnTo>
                    <a:lnTo>
                      <a:pt x="59" y="3"/>
                    </a:lnTo>
                    <a:lnTo>
                      <a:pt x="57" y="6"/>
                    </a:lnTo>
                    <a:lnTo>
                      <a:pt x="10" y="78"/>
                    </a:lnTo>
                    <a:lnTo>
                      <a:pt x="10" y="78"/>
                    </a:lnTo>
                    <a:lnTo>
                      <a:pt x="9" y="81"/>
                    </a:lnTo>
                    <a:lnTo>
                      <a:pt x="6" y="8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68" name="Freeform 187"/>
              <p:cNvSpPr>
                <a:spLocks/>
              </p:cNvSpPr>
              <p:nvPr/>
            </p:nvSpPr>
            <p:spPr bwMode="auto">
              <a:xfrm>
                <a:off x="5791200" y="3778251"/>
                <a:ext cx="93663" cy="128588"/>
              </a:xfrm>
              <a:custGeom>
                <a:avLst/>
                <a:gdLst>
                  <a:gd name="T0" fmla="*/ 6 w 59"/>
                  <a:gd name="T1" fmla="*/ 81 h 81"/>
                  <a:gd name="T2" fmla="*/ 6 w 59"/>
                  <a:gd name="T3" fmla="*/ 81 h 81"/>
                  <a:gd name="T4" fmla="*/ 3 w 59"/>
                  <a:gd name="T5" fmla="*/ 80 h 81"/>
                  <a:gd name="T6" fmla="*/ 3 w 59"/>
                  <a:gd name="T7" fmla="*/ 80 h 81"/>
                  <a:gd name="T8" fmla="*/ 0 w 59"/>
                  <a:gd name="T9" fmla="*/ 77 h 81"/>
                  <a:gd name="T10" fmla="*/ 2 w 59"/>
                  <a:gd name="T11" fmla="*/ 74 h 81"/>
                  <a:gd name="T12" fmla="*/ 48 w 59"/>
                  <a:gd name="T13" fmla="*/ 2 h 81"/>
                  <a:gd name="T14" fmla="*/ 48 w 59"/>
                  <a:gd name="T15" fmla="*/ 2 h 81"/>
                  <a:gd name="T16" fmla="*/ 51 w 59"/>
                  <a:gd name="T17" fmla="*/ 0 h 81"/>
                  <a:gd name="T18" fmla="*/ 56 w 59"/>
                  <a:gd name="T19" fmla="*/ 0 h 81"/>
                  <a:gd name="T20" fmla="*/ 56 w 59"/>
                  <a:gd name="T21" fmla="*/ 0 h 81"/>
                  <a:gd name="T22" fmla="*/ 59 w 59"/>
                  <a:gd name="T23" fmla="*/ 3 h 81"/>
                  <a:gd name="T24" fmla="*/ 57 w 59"/>
                  <a:gd name="T25" fmla="*/ 6 h 81"/>
                  <a:gd name="T26" fmla="*/ 10 w 59"/>
                  <a:gd name="T27" fmla="*/ 78 h 81"/>
                  <a:gd name="T28" fmla="*/ 10 w 59"/>
                  <a:gd name="T29" fmla="*/ 78 h 81"/>
                  <a:gd name="T30" fmla="*/ 9 w 59"/>
                  <a:gd name="T31" fmla="*/ 81 h 81"/>
                  <a:gd name="T32" fmla="*/ 6 w 59"/>
                  <a:gd name="T33" fmla="*/ 81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59" h="81">
                    <a:moveTo>
                      <a:pt x="6" y="81"/>
                    </a:moveTo>
                    <a:lnTo>
                      <a:pt x="6" y="81"/>
                    </a:lnTo>
                    <a:lnTo>
                      <a:pt x="3" y="80"/>
                    </a:lnTo>
                    <a:lnTo>
                      <a:pt x="3" y="80"/>
                    </a:lnTo>
                    <a:lnTo>
                      <a:pt x="0" y="77"/>
                    </a:lnTo>
                    <a:lnTo>
                      <a:pt x="2" y="74"/>
                    </a:lnTo>
                    <a:lnTo>
                      <a:pt x="48" y="2"/>
                    </a:lnTo>
                    <a:lnTo>
                      <a:pt x="48" y="2"/>
                    </a:lnTo>
                    <a:lnTo>
                      <a:pt x="51" y="0"/>
                    </a:lnTo>
                    <a:lnTo>
                      <a:pt x="56" y="0"/>
                    </a:lnTo>
                    <a:lnTo>
                      <a:pt x="56" y="0"/>
                    </a:lnTo>
                    <a:lnTo>
                      <a:pt x="59" y="3"/>
                    </a:lnTo>
                    <a:lnTo>
                      <a:pt x="57" y="6"/>
                    </a:lnTo>
                    <a:lnTo>
                      <a:pt x="10" y="78"/>
                    </a:lnTo>
                    <a:lnTo>
                      <a:pt x="10" y="78"/>
                    </a:lnTo>
                    <a:lnTo>
                      <a:pt x="9" y="81"/>
                    </a:lnTo>
                    <a:lnTo>
                      <a:pt x="6" y="81"/>
                    </a:ln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</p:grpSp>
        <p:sp>
          <p:nvSpPr>
            <p:cNvPr id="53" name="Freeform 42"/>
            <p:cNvSpPr>
              <a:spLocks noEditPoints="1"/>
            </p:cNvSpPr>
            <p:nvPr/>
          </p:nvSpPr>
          <p:spPr bwMode="auto">
            <a:xfrm>
              <a:off x="2843808" y="2851150"/>
              <a:ext cx="1147763" cy="1155700"/>
            </a:xfrm>
            <a:custGeom>
              <a:avLst/>
              <a:gdLst>
                <a:gd name="T0" fmla="*/ 180 w 361"/>
                <a:gd name="T1" fmla="*/ 361 h 361"/>
                <a:gd name="T2" fmla="*/ 0 w 361"/>
                <a:gd name="T3" fmla="*/ 181 h 361"/>
                <a:gd name="T4" fmla="*/ 180 w 361"/>
                <a:gd name="T5" fmla="*/ 0 h 361"/>
                <a:gd name="T6" fmla="*/ 361 w 361"/>
                <a:gd name="T7" fmla="*/ 181 h 361"/>
                <a:gd name="T8" fmla="*/ 180 w 361"/>
                <a:gd name="T9" fmla="*/ 361 h 361"/>
                <a:gd name="T10" fmla="*/ 180 w 361"/>
                <a:gd name="T11" fmla="*/ 16 h 361"/>
                <a:gd name="T12" fmla="*/ 16 w 361"/>
                <a:gd name="T13" fmla="*/ 181 h 361"/>
                <a:gd name="T14" fmla="*/ 180 w 361"/>
                <a:gd name="T15" fmla="*/ 345 h 361"/>
                <a:gd name="T16" fmla="*/ 345 w 361"/>
                <a:gd name="T17" fmla="*/ 181 h 361"/>
                <a:gd name="T18" fmla="*/ 180 w 361"/>
                <a:gd name="T19" fmla="*/ 16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61" h="361">
                  <a:moveTo>
                    <a:pt x="180" y="361"/>
                  </a:moveTo>
                  <a:cubicBezTo>
                    <a:pt x="81" y="361"/>
                    <a:pt x="0" y="280"/>
                    <a:pt x="0" y="181"/>
                  </a:cubicBezTo>
                  <a:cubicBezTo>
                    <a:pt x="0" y="81"/>
                    <a:pt x="81" y="0"/>
                    <a:pt x="180" y="0"/>
                  </a:cubicBezTo>
                  <a:cubicBezTo>
                    <a:pt x="280" y="0"/>
                    <a:pt x="361" y="81"/>
                    <a:pt x="361" y="181"/>
                  </a:cubicBezTo>
                  <a:cubicBezTo>
                    <a:pt x="361" y="280"/>
                    <a:pt x="280" y="361"/>
                    <a:pt x="180" y="361"/>
                  </a:cubicBezTo>
                  <a:close/>
                  <a:moveTo>
                    <a:pt x="180" y="16"/>
                  </a:moveTo>
                  <a:cubicBezTo>
                    <a:pt x="90" y="16"/>
                    <a:pt x="16" y="90"/>
                    <a:pt x="16" y="181"/>
                  </a:cubicBezTo>
                  <a:cubicBezTo>
                    <a:pt x="16" y="271"/>
                    <a:pt x="90" y="345"/>
                    <a:pt x="180" y="345"/>
                  </a:cubicBezTo>
                  <a:cubicBezTo>
                    <a:pt x="271" y="345"/>
                    <a:pt x="345" y="271"/>
                    <a:pt x="345" y="181"/>
                  </a:cubicBezTo>
                  <a:cubicBezTo>
                    <a:pt x="345" y="90"/>
                    <a:pt x="271" y="16"/>
                    <a:pt x="180" y="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grpSp>
        <p:nvGrpSpPr>
          <p:cNvPr id="69" name="Groupe 68"/>
          <p:cNvGrpSpPr/>
          <p:nvPr/>
        </p:nvGrpSpPr>
        <p:grpSpPr>
          <a:xfrm>
            <a:off x="1647118" y="1925930"/>
            <a:ext cx="576000" cy="576000"/>
            <a:chOff x="4549482" y="5554940"/>
            <a:chExt cx="734689" cy="737295"/>
          </a:xfrm>
          <a:solidFill>
            <a:srgbClr val="F07E26"/>
          </a:solidFill>
        </p:grpSpPr>
        <p:grpSp>
          <p:nvGrpSpPr>
            <p:cNvPr id="70" name="Groupe 69"/>
            <p:cNvGrpSpPr/>
            <p:nvPr/>
          </p:nvGrpSpPr>
          <p:grpSpPr>
            <a:xfrm>
              <a:off x="4772364" y="5661248"/>
              <a:ext cx="288925" cy="509588"/>
              <a:chOff x="4519613" y="4051300"/>
              <a:chExt cx="288925" cy="509588"/>
            </a:xfrm>
            <a:grpFill/>
          </p:grpSpPr>
          <p:sp>
            <p:nvSpPr>
              <p:cNvPr id="72" name="Freeform 38"/>
              <p:cNvSpPr>
                <a:spLocks noEditPoints="1"/>
              </p:cNvSpPr>
              <p:nvPr/>
            </p:nvSpPr>
            <p:spPr bwMode="auto">
              <a:xfrm>
                <a:off x="4519613" y="4051300"/>
                <a:ext cx="288925" cy="466725"/>
              </a:xfrm>
              <a:custGeom>
                <a:avLst/>
                <a:gdLst>
                  <a:gd name="T0" fmla="*/ 364 w 727"/>
                  <a:gd name="T1" fmla="*/ 1175 h 1175"/>
                  <a:gd name="T2" fmla="*/ 333 w 727"/>
                  <a:gd name="T3" fmla="*/ 1165 h 1175"/>
                  <a:gd name="T4" fmla="*/ 312 w 727"/>
                  <a:gd name="T5" fmla="*/ 1142 h 1175"/>
                  <a:gd name="T6" fmla="*/ 110 w 727"/>
                  <a:gd name="T7" fmla="*/ 708 h 1175"/>
                  <a:gd name="T8" fmla="*/ 54 w 727"/>
                  <a:gd name="T9" fmla="*/ 586 h 1175"/>
                  <a:gd name="T10" fmla="*/ 11 w 727"/>
                  <a:gd name="T11" fmla="*/ 456 h 1175"/>
                  <a:gd name="T12" fmla="*/ 0 w 727"/>
                  <a:gd name="T13" fmla="*/ 341 h 1175"/>
                  <a:gd name="T14" fmla="*/ 11 w 727"/>
                  <a:gd name="T15" fmla="*/ 273 h 1175"/>
                  <a:gd name="T16" fmla="*/ 35 w 727"/>
                  <a:gd name="T17" fmla="*/ 206 h 1175"/>
                  <a:gd name="T18" fmla="*/ 71 w 727"/>
                  <a:gd name="T19" fmla="*/ 148 h 1175"/>
                  <a:gd name="T20" fmla="*/ 138 w 727"/>
                  <a:gd name="T21" fmla="*/ 79 h 1175"/>
                  <a:gd name="T22" fmla="*/ 222 w 727"/>
                  <a:gd name="T23" fmla="*/ 30 h 1175"/>
                  <a:gd name="T24" fmla="*/ 315 w 727"/>
                  <a:gd name="T25" fmla="*/ 4 h 1175"/>
                  <a:gd name="T26" fmla="*/ 387 w 727"/>
                  <a:gd name="T27" fmla="*/ 1 h 1175"/>
                  <a:gd name="T28" fmla="*/ 478 w 727"/>
                  <a:gd name="T29" fmla="*/ 20 h 1175"/>
                  <a:gd name="T30" fmla="*/ 561 w 727"/>
                  <a:gd name="T31" fmla="*/ 59 h 1175"/>
                  <a:gd name="T32" fmla="*/ 633 w 727"/>
                  <a:gd name="T33" fmla="*/ 119 h 1175"/>
                  <a:gd name="T34" fmla="*/ 674 w 727"/>
                  <a:gd name="T35" fmla="*/ 174 h 1175"/>
                  <a:gd name="T36" fmla="*/ 713 w 727"/>
                  <a:gd name="T37" fmla="*/ 265 h 1175"/>
                  <a:gd name="T38" fmla="*/ 727 w 727"/>
                  <a:gd name="T39" fmla="*/ 365 h 1175"/>
                  <a:gd name="T40" fmla="*/ 721 w 727"/>
                  <a:gd name="T41" fmla="*/ 440 h 1175"/>
                  <a:gd name="T42" fmla="*/ 693 w 727"/>
                  <a:gd name="T43" fmla="*/ 542 h 1175"/>
                  <a:gd name="T44" fmla="*/ 597 w 727"/>
                  <a:gd name="T45" fmla="*/ 756 h 1175"/>
                  <a:gd name="T46" fmla="*/ 415 w 727"/>
                  <a:gd name="T47" fmla="*/ 1142 h 1175"/>
                  <a:gd name="T48" fmla="*/ 395 w 727"/>
                  <a:gd name="T49" fmla="*/ 1165 h 1175"/>
                  <a:gd name="T50" fmla="*/ 364 w 727"/>
                  <a:gd name="T51" fmla="*/ 1175 h 1175"/>
                  <a:gd name="T52" fmla="*/ 358 w 727"/>
                  <a:gd name="T53" fmla="*/ 1124 h 1175"/>
                  <a:gd name="T54" fmla="*/ 364 w 727"/>
                  <a:gd name="T55" fmla="*/ 1126 h 1175"/>
                  <a:gd name="T56" fmla="*/ 370 w 727"/>
                  <a:gd name="T57" fmla="*/ 1121 h 1175"/>
                  <a:gd name="T58" fmla="*/ 553 w 727"/>
                  <a:gd name="T59" fmla="*/ 735 h 1175"/>
                  <a:gd name="T60" fmla="*/ 647 w 727"/>
                  <a:gd name="T61" fmla="*/ 525 h 1175"/>
                  <a:gd name="T62" fmla="*/ 673 w 727"/>
                  <a:gd name="T63" fmla="*/ 433 h 1175"/>
                  <a:gd name="T64" fmla="*/ 678 w 727"/>
                  <a:gd name="T65" fmla="*/ 365 h 1175"/>
                  <a:gd name="T66" fmla="*/ 672 w 727"/>
                  <a:gd name="T67" fmla="*/ 299 h 1175"/>
                  <a:gd name="T68" fmla="*/ 644 w 727"/>
                  <a:gd name="T69" fmla="*/ 218 h 1175"/>
                  <a:gd name="T70" fmla="*/ 609 w 727"/>
                  <a:gd name="T71" fmla="*/ 167 h 1175"/>
                  <a:gd name="T72" fmla="*/ 552 w 727"/>
                  <a:gd name="T73" fmla="*/ 112 h 1175"/>
                  <a:gd name="T74" fmla="*/ 482 w 727"/>
                  <a:gd name="T75" fmla="*/ 73 h 1175"/>
                  <a:gd name="T76" fmla="*/ 404 w 727"/>
                  <a:gd name="T77" fmla="*/ 53 h 1175"/>
                  <a:gd name="T78" fmla="*/ 342 w 727"/>
                  <a:gd name="T79" fmla="*/ 50 h 1175"/>
                  <a:gd name="T80" fmla="*/ 260 w 727"/>
                  <a:gd name="T81" fmla="*/ 68 h 1175"/>
                  <a:gd name="T82" fmla="*/ 186 w 727"/>
                  <a:gd name="T83" fmla="*/ 106 h 1175"/>
                  <a:gd name="T84" fmla="*/ 124 w 727"/>
                  <a:gd name="T85" fmla="*/ 161 h 1175"/>
                  <a:gd name="T86" fmla="*/ 87 w 727"/>
                  <a:gd name="T87" fmla="*/ 213 h 1175"/>
                  <a:gd name="T88" fmla="*/ 62 w 727"/>
                  <a:gd name="T89" fmla="*/ 272 h 1175"/>
                  <a:gd name="T90" fmla="*/ 50 w 727"/>
                  <a:gd name="T91" fmla="*/ 331 h 1175"/>
                  <a:gd name="T92" fmla="*/ 60 w 727"/>
                  <a:gd name="T93" fmla="*/ 450 h 1175"/>
                  <a:gd name="T94" fmla="*/ 100 w 727"/>
                  <a:gd name="T95" fmla="*/ 569 h 1175"/>
                  <a:gd name="T96" fmla="*/ 187 w 727"/>
                  <a:gd name="T97" fmla="*/ 756 h 1175"/>
                  <a:gd name="T98" fmla="*/ 357 w 727"/>
                  <a:gd name="T99" fmla="*/ 1121 h 11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727" h="1175">
                    <a:moveTo>
                      <a:pt x="364" y="1175"/>
                    </a:moveTo>
                    <a:lnTo>
                      <a:pt x="364" y="1175"/>
                    </a:lnTo>
                    <a:lnTo>
                      <a:pt x="364" y="1175"/>
                    </a:lnTo>
                    <a:lnTo>
                      <a:pt x="364" y="1175"/>
                    </a:lnTo>
                    <a:lnTo>
                      <a:pt x="355" y="1174"/>
                    </a:lnTo>
                    <a:lnTo>
                      <a:pt x="347" y="1173"/>
                    </a:lnTo>
                    <a:lnTo>
                      <a:pt x="339" y="1169"/>
                    </a:lnTo>
                    <a:lnTo>
                      <a:pt x="333" y="1165"/>
                    </a:lnTo>
                    <a:lnTo>
                      <a:pt x="326" y="1160"/>
                    </a:lnTo>
                    <a:lnTo>
                      <a:pt x="321" y="1156"/>
                    </a:lnTo>
                    <a:lnTo>
                      <a:pt x="316" y="1149"/>
                    </a:lnTo>
                    <a:lnTo>
                      <a:pt x="312" y="1142"/>
                    </a:lnTo>
                    <a:lnTo>
                      <a:pt x="312" y="1142"/>
                    </a:lnTo>
                    <a:lnTo>
                      <a:pt x="143" y="777"/>
                    </a:lnTo>
                    <a:lnTo>
                      <a:pt x="143" y="777"/>
                    </a:lnTo>
                    <a:lnTo>
                      <a:pt x="110" y="708"/>
                    </a:lnTo>
                    <a:lnTo>
                      <a:pt x="110" y="708"/>
                    </a:lnTo>
                    <a:lnTo>
                      <a:pt x="81" y="648"/>
                    </a:lnTo>
                    <a:lnTo>
                      <a:pt x="67" y="616"/>
                    </a:lnTo>
                    <a:lnTo>
                      <a:pt x="54" y="586"/>
                    </a:lnTo>
                    <a:lnTo>
                      <a:pt x="40" y="554"/>
                    </a:lnTo>
                    <a:lnTo>
                      <a:pt x="29" y="521"/>
                    </a:lnTo>
                    <a:lnTo>
                      <a:pt x="19" y="489"/>
                    </a:lnTo>
                    <a:lnTo>
                      <a:pt x="11" y="456"/>
                    </a:lnTo>
                    <a:lnTo>
                      <a:pt x="5" y="423"/>
                    </a:lnTo>
                    <a:lnTo>
                      <a:pt x="1" y="390"/>
                    </a:lnTo>
                    <a:lnTo>
                      <a:pt x="0" y="357"/>
                    </a:lnTo>
                    <a:lnTo>
                      <a:pt x="0" y="341"/>
                    </a:lnTo>
                    <a:lnTo>
                      <a:pt x="2" y="324"/>
                    </a:lnTo>
                    <a:lnTo>
                      <a:pt x="3" y="307"/>
                    </a:lnTo>
                    <a:lnTo>
                      <a:pt x="7" y="291"/>
                    </a:lnTo>
                    <a:lnTo>
                      <a:pt x="11" y="273"/>
                    </a:lnTo>
                    <a:lnTo>
                      <a:pt x="16" y="256"/>
                    </a:lnTo>
                    <a:lnTo>
                      <a:pt x="21" y="239"/>
                    </a:lnTo>
                    <a:lnTo>
                      <a:pt x="28" y="223"/>
                    </a:lnTo>
                    <a:lnTo>
                      <a:pt x="35" y="206"/>
                    </a:lnTo>
                    <a:lnTo>
                      <a:pt x="44" y="189"/>
                    </a:lnTo>
                    <a:lnTo>
                      <a:pt x="44" y="189"/>
                    </a:lnTo>
                    <a:lnTo>
                      <a:pt x="56" y="168"/>
                    </a:lnTo>
                    <a:lnTo>
                      <a:pt x="71" y="148"/>
                    </a:lnTo>
                    <a:lnTo>
                      <a:pt x="86" y="129"/>
                    </a:lnTo>
                    <a:lnTo>
                      <a:pt x="103" y="112"/>
                    </a:lnTo>
                    <a:lnTo>
                      <a:pt x="120" y="95"/>
                    </a:lnTo>
                    <a:lnTo>
                      <a:pt x="138" y="79"/>
                    </a:lnTo>
                    <a:lnTo>
                      <a:pt x="158" y="65"/>
                    </a:lnTo>
                    <a:lnTo>
                      <a:pt x="179" y="52"/>
                    </a:lnTo>
                    <a:lnTo>
                      <a:pt x="200" y="41"/>
                    </a:lnTo>
                    <a:lnTo>
                      <a:pt x="222" y="30"/>
                    </a:lnTo>
                    <a:lnTo>
                      <a:pt x="244" y="21"/>
                    </a:lnTo>
                    <a:lnTo>
                      <a:pt x="267" y="14"/>
                    </a:lnTo>
                    <a:lnTo>
                      <a:pt x="290" y="9"/>
                    </a:lnTo>
                    <a:lnTo>
                      <a:pt x="315" y="4"/>
                    </a:lnTo>
                    <a:lnTo>
                      <a:pt x="339" y="1"/>
                    </a:lnTo>
                    <a:lnTo>
                      <a:pt x="364" y="0"/>
                    </a:lnTo>
                    <a:lnTo>
                      <a:pt x="364" y="0"/>
                    </a:lnTo>
                    <a:lnTo>
                      <a:pt x="387" y="1"/>
                    </a:lnTo>
                    <a:lnTo>
                      <a:pt x="411" y="4"/>
                    </a:lnTo>
                    <a:lnTo>
                      <a:pt x="434" y="8"/>
                    </a:lnTo>
                    <a:lnTo>
                      <a:pt x="456" y="13"/>
                    </a:lnTo>
                    <a:lnTo>
                      <a:pt x="478" y="20"/>
                    </a:lnTo>
                    <a:lnTo>
                      <a:pt x="500" y="27"/>
                    </a:lnTo>
                    <a:lnTo>
                      <a:pt x="521" y="37"/>
                    </a:lnTo>
                    <a:lnTo>
                      <a:pt x="542" y="48"/>
                    </a:lnTo>
                    <a:lnTo>
                      <a:pt x="561" y="59"/>
                    </a:lnTo>
                    <a:lnTo>
                      <a:pt x="581" y="73"/>
                    </a:lnTo>
                    <a:lnTo>
                      <a:pt x="598" y="87"/>
                    </a:lnTo>
                    <a:lnTo>
                      <a:pt x="615" y="102"/>
                    </a:lnTo>
                    <a:lnTo>
                      <a:pt x="633" y="119"/>
                    </a:lnTo>
                    <a:lnTo>
                      <a:pt x="647" y="136"/>
                    </a:lnTo>
                    <a:lnTo>
                      <a:pt x="662" y="155"/>
                    </a:lnTo>
                    <a:lnTo>
                      <a:pt x="674" y="174"/>
                    </a:lnTo>
                    <a:lnTo>
                      <a:pt x="674" y="174"/>
                    </a:lnTo>
                    <a:lnTo>
                      <a:pt x="686" y="196"/>
                    </a:lnTo>
                    <a:lnTo>
                      <a:pt x="698" y="218"/>
                    </a:lnTo>
                    <a:lnTo>
                      <a:pt x="706" y="242"/>
                    </a:lnTo>
                    <a:lnTo>
                      <a:pt x="713" y="265"/>
                    </a:lnTo>
                    <a:lnTo>
                      <a:pt x="720" y="289"/>
                    </a:lnTo>
                    <a:lnTo>
                      <a:pt x="723" y="314"/>
                    </a:lnTo>
                    <a:lnTo>
                      <a:pt x="727" y="340"/>
                    </a:lnTo>
                    <a:lnTo>
                      <a:pt x="727" y="365"/>
                    </a:lnTo>
                    <a:lnTo>
                      <a:pt x="727" y="365"/>
                    </a:lnTo>
                    <a:lnTo>
                      <a:pt x="727" y="390"/>
                    </a:lnTo>
                    <a:lnTo>
                      <a:pt x="724" y="414"/>
                    </a:lnTo>
                    <a:lnTo>
                      <a:pt x="721" y="440"/>
                    </a:lnTo>
                    <a:lnTo>
                      <a:pt x="716" y="466"/>
                    </a:lnTo>
                    <a:lnTo>
                      <a:pt x="710" y="490"/>
                    </a:lnTo>
                    <a:lnTo>
                      <a:pt x="702" y="516"/>
                    </a:lnTo>
                    <a:lnTo>
                      <a:pt x="693" y="542"/>
                    </a:lnTo>
                    <a:lnTo>
                      <a:pt x="683" y="567"/>
                    </a:lnTo>
                    <a:lnTo>
                      <a:pt x="683" y="567"/>
                    </a:lnTo>
                    <a:lnTo>
                      <a:pt x="641" y="662"/>
                    </a:lnTo>
                    <a:lnTo>
                      <a:pt x="597" y="756"/>
                    </a:lnTo>
                    <a:lnTo>
                      <a:pt x="509" y="942"/>
                    </a:lnTo>
                    <a:lnTo>
                      <a:pt x="509" y="942"/>
                    </a:lnTo>
                    <a:lnTo>
                      <a:pt x="415" y="1142"/>
                    </a:lnTo>
                    <a:lnTo>
                      <a:pt x="415" y="1142"/>
                    </a:lnTo>
                    <a:lnTo>
                      <a:pt x="411" y="1149"/>
                    </a:lnTo>
                    <a:lnTo>
                      <a:pt x="406" y="1156"/>
                    </a:lnTo>
                    <a:lnTo>
                      <a:pt x="401" y="1162"/>
                    </a:lnTo>
                    <a:lnTo>
                      <a:pt x="395" y="1165"/>
                    </a:lnTo>
                    <a:lnTo>
                      <a:pt x="387" y="1169"/>
                    </a:lnTo>
                    <a:lnTo>
                      <a:pt x="380" y="1173"/>
                    </a:lnTo>
                    <a:lnTo>
                      <a:pt x="371" y="1174"/>
                    </a:lnTo>
                    <a:lnTo>
                      <a:pt x="364" y="1175"/>
                    </a:lnTo>
                    <a:lnTo>
                      <a:pt x="364" y="1175"/>
                    </a:lnTo>
                    <a:close/>
                    <a:moveTo>
                      <a:pt x="357" y="1121"/>
                    </a:moveTo>
                    <a:lnTo>
                      <a:pt x="357" y="1121"/>
                    </a:lnTo>
                    <a:lnTo>
                      <a:pt x="358" y="1124"/>
                    </a:lnTo>
                    <a:lnTo>
                      <a:pt x="360" y="1125"/>
                    </a:lnTo>
                    <a:lnTo>
                      <a:pt x="364" y="1126"/>
                    </a:lnTo>
                    <a:lnTo>
                      <a:pt x="364" y="1126"/>
                    </a:lnTo>
                    <a:lnTo>
                      <a:pt x="364" y="1126"/>
                    </a:lnTo>
                    <a:lnTo>
                      <a:pt x="364" y="1126"/>
                    </a:lnTo>
                    <a:lnTo>
                      <a:pt x="366" y="1125"/>
                    </a:lnTo>
                    <a:lnTo>
                      <a:pt x="369" y="1124"/>
                    </a:lnTo>
                    <a:lnTo>
                      <a:pt x="370" y="1121"/>
                    </a:lnTo>
                    <a:lnTo>
                      <a:pt x="370" y="1121"/>
                    </a:lnTo>
                    <a:lnTo>
                      <a:pt x="465" y="922"/>
                    </a:lnTo>
                    <a:lnTo>
                      <a:pt x="465" y="922"/>
                    </a:lnTo>
                    <a:lnTo>
                      <a:pt x="553" y="735"/>
                    </a:lnTo>
                    <a:lnTo>
                      <a:pt x="596" y="642"/>
                    </a:lnTo>
                    <a:lnTo>
                      <a:pt x="637" y="548"/>
                    </a:lnTo>
                    <a:lnTo>
                      <a:pt x="637" y="548"/>
                    </a:lnTo>
                    <a:lnTo>
                      <a:pt x="647" y="525"/>
                    </a:lnTo>
                    <a:lnTo>
                      <a:pt x="656" y="501"/>
                    </a:lnTo>
                    <a:lnTo>
                      <a:pt x="662" y="478"/>
                    </a:lnTo>
                    <a:lnTo>
                      <a:pt x="668" y="456"/>
                    </a:lnTo>
                    <a:lnTo>
                      <a:pt x="673" y="433"/>
                    </a:lnTo>
                    <a:lnTo>
                      <a:pt x="675" y="409"/>
                    </a:lnTo>
                    <a:lnTo>
                      <a:pt x="678" y="387"/>
                    </a:lnTo>
                    <a:lnTo>
                      <a:pt x="678" y="365"/>
                    </a:lnTo>
                    <a:lnTo>
                      <a:pt x="678" y="365"/>
                    </a:lnTo>
                    <a:lnTo>
                      <a:pt x="678" y="365"/>
                    </a:lnTo>
                    <a:lnTo>
                      <a:pt x="678" y="343"/>
                    </a:lnTo>
                    <a:lnTo>
                      <a:pt x="675" y="321"/>
                    </a:lnTo>
                    <a:lnTo>
                      <a:pt x="672" y="299"/>
                    </a:lnTo>
                    <a:lnTo>
                      <a:pt x="667" y="278"/>
                    </a:lnTo>
                    <a:lnTo>
                      <a:pt x="661" y="258"/>
                    </a:lnTo>
                    <a:lnTo>
                      <a:pt x="652" y="238"/>
                    </a:lnTo>
                    <a:lnTo>
                      <a:pt x="644" y="218"/>
                    </a:lnTo>
                    <a:lnTo>
                      <a:pt x="633" y="200"/>
                    </a:lnTo>
                    <a:lnTo>
                      <a:pt x="633" y="200"/>
                    </a:lnTo>
                    <a:lnTo>
                      <a:pt x="621" y="183"/>
                    </a:lnTo>
                    <a:lnTo>
                      <a:pt x="609" y="167"/>
                    </a:lnTo>
                    <a:lnTo>
                      <a:pt x="596" y="152"/>
                    </a:lnTo>
                    <a:lnTo>
                      <a:pt x="582" y="137"/>
                    </a:lnTo>
                    <a:lnTo>
                      <a:pt x="568" y="124"/>
                    </a:lnTo>
                    <a:lnTo>
                      <a:pt x="552" y="112"/>
                    </a:lnTo>
                    <a:lnTo>
                      <a:pt x="534" y="101"/>
                    </a:lnTo>
                    <a:lnTo>
                      <a:pt x="517" y="90"/>
                    </a:lnTo>
                    <a:lnTo>
                      <a:pt x="500" y="81"/>
                    </a:lnTo>
                    <a:lnTo>
                      <a:pt x="482" y="73"/>
                    </a:lnTo>
                    <a:lnTo>
                      <a:pt x="463" y="66"/>
                    </a:lnTo>
                    <a:lnTo>
                      <a:pt x="444" y="60"/>
                    </a:lnTo>
                    <a:lnTo>
                      <a:pt x="424" y="55"/>
                    </a:lnTo>
                    <a:lnTo>
                      <a:pt x="404" y="53"/>
                    </a:lnTo>
                    <a:lnTo>
                      <a:pt x="384" y="50"/>
                    </a:lnTo>
                    <a:lnTo>
                      <a:pt x="364" y="49"/>
                    </a:lnTo>
                    <a:lnTo>
                      <a:pt x="364" y="49"/>
                    </a:lnTo>
                    <a:lnTo>
                      <a:pt x="342" y="50"/>
                    </a:lnTo>
                    <a:lnTo>
                      <a:pt x="321" y="53"/>
                    </a:lnTo>
                    <a:lnTo>
                      <a:pt x="300" y="57"/>
                    </a:lnTo>
                    <a:lnTo>
                      <a:pt x="281" y="62"/>
                    </a:lnTo>
                    <a:lnTo>
                      <a:pt x="260" y="68"/>
                    </a:lnTo>
                    <a:lnTo>
                      <a:pt x="241" y="75"/>
                    </a:lnTo>
                    <a:lnTo>
                      <a:pt x="222" y="84"/>
                    </a:lnTo>
                    <a:lnTo>
                      <a:pt x="203" y="95"/>
                    </a:lnTo>
                    <a:lnTo>
                      <a:pt x="186" y="106"/>
                    </a:lnTo>
                    <a:lnTo>
                      <a:pt x="169" y="118"/>
                    </a:lnTo>
                    <a:lnTo>
                      <a:pt x="153" y="131"/>
                    </a:lnTo>
                    <a:lnTo>
                      <a:pt x="137" y="146"/>
                    </a:lnTo>
                    <a:lnTo>
                      <a:pt x="124" y="161"/>
                    </a:lnTo>
                    <a:lnTo>
                      <a:pt x="110" y="178"/>
                    </a:lnTo>
                    <a:lnTo>
                      <a:pt x="98" y="195"/>
                    </a:lnTo>
                    <a:lnTo>
                      <a:pt x="87" y="213"/>
                    </a:lnTo>
                    <a:lnTo>
                      <a:pt x="87" y="213"/>
                    </a:lnTo>
                    <a:lnTo>
                      <a:pt x="80" y="228"/>
                    </a:lnTo>
                    <a:lnTo>
                      <a:pt x="72" y="243"/>
                    </a:lnTo>
                    <a:lnTo>
                      <a:pt x="67" y="258"/>
                    </a:lnTo>
                    <a:lnTo>
                      <a:pt x="62" y="272"/>
                    </a:lnTo>
                    <a:lnTo>
                      <a:pt x="57" y="287"/>
                    </a:lnTo>
                    <a:lnTo>
                      <a:pt x="55" y="302"/>
                    </a:lnTo>
                    <a:lnTo>
                      <a:pt x="53" y="316"/>
                    </a:lnTo>
                    <a:lnTo>
                      <a:pt x="50" y="331"/>
                    </a:lnTo>
                    <a:lnTo>
                      <a:pt x="49" y="362"/>
                    </a:lnTo>
                    <a:lnTo>
                      <a:pt x="50" y="391"/>
                    </a:lnTo>
                    <a:lnTo>
                      <a:pt x="54" y="420"/>
                    </a:lnTo>
                    <a:lnTo>
                      <a:pt x="60" y="450"/>
                    </a:lnTo>
                    <a:lnTo>
                      <a:pt x="67" y="480"/>
                    </a:lnTo>
                    <a:lnTo>
                      <a:pt x="77" y="510"/>
                    </a:lnTo>
                    <a:lnTo>
                      <a:pt x="88" y="539"/>
                    </a:lnTo>
                    <a:lnTo>
                      <a:pt x="100" y="569"/>
                    </a:lnTo>
                    <a:lnTo>
                      <a:pt x="126" y="629"/>
                    </a:lnTo>
                    <a:lnTo>
                      <a:pt x="154" y="688"/>
                    </a:lnTo>
                    <a:lnTo>
                      <a:pt x="154" y="688"/>
                    </a:lnTo>
                    <a:lnTo>
                      <a:pt x="187" y="756"/>
                    </a:lnTo>
                    <a:lnTo>
                      <a:pt x="355" y="1119"/>
                    </a:lnTo>
                    <a:lnTo>
                      <a:pt x="355" y="1119"/>
                    </a:lnTo>
                    <a:lnTo>
                      <a:pt x="357" y="1121"/>
                    </a:lnTo>
                    <a:lnTo>
                      <a:pt x="357" y="1121"/>
                    </a:lnTo>
                    <a:close/>
                  </a:path>
                </a:pathLst>
              </a:custGeom>
              <a:ln/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73" name="Freeform 39"/>
              <p:cNvSpPr>
                <a:spLocks noEditPoints="1"/>
              </p:cNvSpPr>
              <p:nvPr/>
            </p:nvSpPr>
            <p:spPr bwMode="auto">
              <a:xfrm>
                <a:off x="4586288" y="4117975"/>
                <a:ext cx="149225" cy="149225"/>
              </a:xfrm>
              <a:custGeom>
                <a:avLst/>
                <a:gdLst>
                  <a:gd name="T0" fmla="*/ 169 w 376"/>
                  <a:gd name="T1" fmla="*/ 375 h 375"/>
                  <a:gd name="T2" fmla="*/ 115 w 376"/>
                  <a:gd name="T3" fmla="*/ 360 h 375"/>
                  <a:gd name="T4" fmla="*/ 68 w 376"/>
                  <a:gd name="T5" fmla="*/ 332 h 375"/>
                  <a:gd name="T6" fmla="*/ 33 w 376"/>
                  <a:gd name="T7" fmla="*/ 293 h 375"/>
                  <a:gd name="T8" fmla="*/ 8 w 376"/>
                  <a:gd name="T9" fmla="*/ 244 h 375"/>
                  <a:gd name="T10" fmla="*/ 0 w 376"/>
                  <a:gd name="T11" fmla="*/ 188 h 375"/>
                  <a:gd name="T12" fmla="*/ 3 w 376"/>
                  <a:gd name="T13" fmla="*/ 150 h 375"/>
                  <a:gd name="T14" fmla="*/ 23 w 376"/>
                  <a:gd name="T15" fmla="*/ 98 h 375"/>
                  <a:gd name="T16" fmla="*/ 55 w 376"/>
                  <a:gd name="T17" fmla="*/ 55 h 375"/>
                  <a:gd name="T18" fmla="*/ 99 w 376"/>
                  <a:gd name="T19" fmla="*/ 22 h 375"/>
                  <a:gd name="T20" fmla="*/ 150 w 376"/>
                  <a:gd name="T21" fmla="*/ 4 h 375"/>
                  <a:gd name="T22" fmla="*/ 188 w 376"/>
                  <a:gd name="T23" fmla="*/ 0 h 375"/>
                  <a:gd name="T24" fmla="*/ 244 w 376"/>
                  <a:gd name="T25" fmla="*/ 9 h 375"/>
                  <a:gd name="T26" fmla="*/ 293 w 376"/>
                  <a:gd name="T27" fmla="*/ 32 h 375"/>
                  <a:gd name="T28" fmla="*/ 333 w 376"/>
                  <a:gd name="T29" fmla="*/ 68 h 375"/>
                  <a:gd name="T30" fmla="*/ 361 w 376"/>
                  <a:gd name="T31" fmla="*/ 114 h 375"/>
                  <a:gd name="T32" fmla="*/ 375 w 376"/>
                  <a:gd name="T33" fmla="*/ 168 h 375"/>
                  <a:gd name="T34" fmla="*/ 375 w 376"/>
                  <a:gd name="T35" fmla="*/ 207 h 375"/>
                  <a:gd name="T36" fmla="*/ 361 w 376"/>
                  <a:gd name="T37" fmla="*/ 261 h 375"/>
                  <a:gd name="T38" fmla="*/ 333 w 376"/>
                  <a:gd name="T39" fmla="*/ 307 h 375"/>
                  <a:gd name="T40" fmla="*/ 293 w 376"/>
                  <a:gd name="T41" fmla="*/ 343 h 375"/>
                  <a:gd name="T42" fmla="*/ 244 w 376"/>
                  <a:gd name="T43" fmla="*/ 367 h 375"/>
                  <a:gd name="T44" fmla="*/ 188 w 376"/>
                  <a:gd name="T45" fmla="*/ 375 h 375"/>
                  <a:gd name="T46" fmla="*/ 188 w 376"/>
                  <a:gd name="T47" fmla="*/ 49 h 375"/>
                  <a:gd name="T48" fmla="*/ 147 w 376"/>
                  <a:gd name="T49" fmla="*/ 55 h 375"/>
                  <a:gd name="T50" fmla="*/ 110 w 376"/>
                  <a:gd name="T51" fmla="*/ 73 h 375"/>
                  <a:gd name="T52" fmla="*/ 81 w 376"/>
                  <a:gd name="T53" fmla="*/ 100 h 375"/>
                  <a:gd name="T54" fmla="*/ 60 w 376"/>
                  <a:gd name="T55" fmla="*/ 134 h 375"/>
                  <a:gd name="T56" fmla="*/ 50 w 376"/>
                  <a:gd name="T57" fmla="*/ 173 h 375"/>
                  <a:gd name="T58" fmla="*/ 50 w 376"/>
                  <a:gd name="T59" fmla="*/ 202 h 375"/>
                  <a:gd name="T60" fmla="*/ 60 w 376"/>
                  <a:gd name="T61" fmla="*/ 242 h 375"/>
                  <a:gd name="T62" fmla="*/ 81 w 376"/>
                  <a:gd name="T63" fmla="*/ 276 h 375"/>
                  <a:gd name="T64" fmla="*/ 110 w 376"/>
                  <a:gd name="T65" fmla="*/ 303 h 375"/>
                  <a:gd name="T66" fmla="*/ 147 w 376"/>
                  <a:gd name="T67" fmla="*/ 320 h 375"/>
                  <a:gd name="T68" fmla="*/ 188 w 376"/>
                  <a:gd name="T69" fmla="*/ 326 h 375"/>
                  <a:gd name="T70" fmla="*/ 215 w 376"/>
                  <a:gd name="T71" fmla="*/ 324 h 375"/>
                  <a:gd name="T72" fmla="*/ 255 w 376"/>
                  <a:gd name="T73" fmla="*/ 310 h 375"/>
                  <a:gd name="T74" fmla="*/ 286 w 376"/>
                  <a:gd name="T75" fmla="*/ 286 h 375"/>
                  <a:gd name="T76" fmla="*/ 310 w 376"/>
                  <a:gd name="T77" fmla="*/ 254 h 375"/>
                  <a:gd name="T78" fmla="*/ 325 w 376"/>
                  <a:gd name="T79" fmla="*/ 216 h 375"/>
                  <a:gd name="T80" fmla="*/ 327 w 376"/>
                  <a:gd name="T81" fmla="*/ 188 h 375"/>
                  <a:gd name="T82" fmla="*/ 321 w 376"/>
                  <a:gd name="T83" fmla="*/ 146 h 375"/>
                  <a:gd name="T84" fmla="*/ 304 w 376"/>
                  <a:gd name="T85" fmla="*/ 111 h 375"/>
                  <a:gd name="T86" fmla="*/ 277 w 376"/>
                  <a:gd name="T87" fmla="*/ 81 h 375"/>
                  <a:gd name="T88" fmla="*/ 242 w 376"/>
                  <a:gd name="T89" fmla="*/ 60 h 375"/>
                  <a:gd name="T90" fmla="*/ 202 w 376"/>
                  <a:gd name="T91" fmla="*/ 49 h 3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376" h="375">
                    <a:moveTo>
                      <a:pt x="188" y="375"/>
                    </a:moveTo>
                    <a:lnTo>
                      <a:pt x="188" y="375"/>
                    </a:lnTo>
                    <a:lnTo>
                      <a:pt x="169" y="375"/>
                    </a:lnTo>
                    <a:lnTo>
                      <a:pt x="150" y="372"/>
                    </a:lnTo>
                    <a:lnTo>
                      <a:pt x="132" y="367"/>
                    </a:lnTo>
                    <a:lnTo>
                      <a:pt x="115" y="360"/>
                    </a:lnTo>
                    <a:lnTo>
                      <a:pt x="99" y="353"/>
                    </a:lnTo>
                    <a:lnTo>
                      <a:pt x="83" y="343"/>
                    </a:lnTo>
                    <a:lnTo>
                      <a:pt x="68" y="332"/>
                    </a:lnTo>
                    <a:lnTo>
                      <a:pt x="55" y="320"/>
                    </a:lnTo>
                    <a:lnTo>
                      <a:pt x="42" y="307"/>
                    </a:lnTo>
                    <a:lnTo>
                      <a:pt x="33" y="293"/>
                    </a:lnTo>
                    <a:lnTo>
                      <a:pt x="23" y="277"/>
                    </a:lnTo>
                    <a:lnTo>
                      <a:pt x="14" y="261"/>
                    </a:lnTo>
                    <a:lnTo>
                      <a:pt x="8" y="244"/>
                    </a:lnTo>
                    <a:lnTo>
                      <a:pt x="3" y="226"/>
                    </a:lnTo>
                    <a:lnTo>
                      <a:pt x="1" y="207"/>
                    </a:lnTo>
                    <a:lnTo>
                      <a:pt x="0" y="188"/>
                    </a:lnTo>
                    <a:lnTo>
                      <a:pt x="0" y="188"/>
                    </a:lnTo>
                    <a:lnTo>
                      <a:pt x="1" y="168"/>
                    </a:lnTo>
                    <a:lnTo>
                      <a:pt x="3" y="150"/>
                    </a:lnTo>
                    <a:lnTo>
                      <a:pt x="8" y="131"/>
                    </a:lnTo>
                    <a:lnTo>
                      <a:pt x="14" y="114"/>
                    </a:lnTo>
                    <a:lnTo>
                      <a:pt x="23" y="98"/>
                    </a:lnTo>
                    <a:lnTo>
                      <a:pt x="33" y="82"/>
                    </a:lnTo>
                    <a:lnTo>
                      <a:pt x="42" y="68"/>
                    </a:lnTo>
                    <a:lnTo>
                      <a:pt x="55" y="55"/>
                    </a:lnTo>
                    <a:lnTo>
                      <a:pt x="68" y="43"/>
                    </a:lnTo>
                    <a:lnTo>
                      <a:pt x="83" y="32"/>
                    </a:lnTo>
                    <a:lnTo>
                      <a:pt x="99" y="22"/>
                    </a:lnTo>
                    <a:lnTo>
                      <a:pt x="115" y="15"/>
                    </a:lnTo>
                    <a:lnTo>
                      <a:pt x="132" y="9"/>
                    </a:lnTo>
                    <a:lnTo>
                      <a:pt x="150" y="4"/>
                    </a:lnTo>
                    <a:lnTo>
                      <a:pt x="169" y="0"/>
                    </a:lnTo>
                    <a:lnTo>
                      <a:pt x="188" y="0"/>
                    </a:lnTo>
                    <a:lnTo>
                      <a:pt x="188" y="0"/>
                    </a:lnTo>
                    <a:lnTo>
                      <a:pt x="207" y="0"/>
                    </a:lnTo>
                    <a:lnTo>
                      <a:pt x="226" y="4"/>
                    </a:lnTo>
                    <a:lnTo>
                      <a:pt x="244" y="9"/>
                    </a:lnTo>
                    <a:lnTo>
                      <a:pt x="261" y="15"/>
                    </a:lnTo>
                    <a:lnTo>
                      <a:pt x="278" y="22"/>
                    </a:lnTo>
                    <a:lnTo>
                      <a:pt x="293" y="32"/>
                    </a:lnTo>
                    <a:lnTo>
                      <a:pt x="307" y="43"/>
                    </a:lnTo>
                    <a:lnTo>
                      <a:pt x="321" y="55"/>
                    </a:lnTo>
                    <a:lnTo>
                      <a:pt x="333" y="68"/>
                    </a:lnTo>
                    <a:lnTo>
                      <a:pt x="344" y="82"/>
                    </a:lnTo>
                    <a:lnTo>
                      <a:pt x="353" y="98"/>
                    </a:lnTo>
                    <a:lnTo>
                      <a:pt x="361" y="114"/>
                    </a:lnTo>
                    <a:lnTo>
                      <a:pt x="367" y="131"/>
                    </a:lnTo>
                    <a:lnTo>
                      <a:pt x="372" y="150"/>
                    </a:lnTo>
                    <a:lnTo>
                      <a:pt x="375" y="168"/>
                    </a:lnTo>
                    <a:lnTo>
                      <a:pt x="376" y="188"/>
                    </a:lnTo>
                    <a:lnTo>
                      <a:pt x="376" y="188"/>
                    </a:lnTo>
                    <a:lnTo>
                      <a:pt x="375" y="207"/>
                    </a:lnTo>
                    <a:lnTo>
                      <a:pt x="372" y="226"/>
                    </a:lnTo>
                    <a:lnTo>
                      <a:pt x="367" y="244"/>
                    </a:lnTo>
                    <a:lnTo>
                      <a:pt x="361" y="261"/>
                    </a:lnTo>
                    <a:lnTo>
                      <a:pt x="353" y="277"/>
                    </a:lnTo>
                    <a:lnTo>
                      <a:pt x="344" y="293"/>
                    </a:lnTo>
                    <a:lnTo>
                      <a:pt x="333" y="307"/>
                    </a:lnTo>
                    <a:lnTo>
                      <a:pt x="321" y="320"/>
                    </a:lnTo>
                    <a:lnTo>
                      <a:pt x="307" y="332"/>
                    </a:lnTo>
                    <a:lnTo>
                      <a:pt x="293" y="343"/>
                    </a:lnTo>
                    <a:lnTo>
                      <a:pt x="278" y="353"/>
                    </a:lnTo>
                    <a:lnTo>
                      <a:pt x="261" y="360"/>
                    </a:lnTo>
                    <a:lnTo>
                      <a:pt x="244" y="367"/>
                    </a:lnTo>
                    <a:lnTo>
                      <a:pt x="226" y="372"/>
                    </a:lnTo>
                    <a:lnTo>
                      <a:pt x="207" y="375"/>
                    </a:lnTo>
                    <a:lnTo>
                      <a:pt x="188" y="375"/>
                    </a:lnTo>
                    <a:lnTo>
                      <a:pt x="188" y="375"/>
                    </a:lnTo>
                    <a:close/>
                    <a:moveTo>
                      <a:pt x="188" y="49"/>
                    </a:moveTo>
                    <a:lnTo>
                      <a:pt x="188" y="49"/>
                    </a:lnTo>
                    <a:lnTo>
                      <a:pt x="174" y="49"/>
                    </a:lnTo>
                    <a:lnTo>
                      <a:pt x="160" y="52"/>
                    </a:lnTo>
                    <a:lnTo>
                      <a:pt x="147" y="55"/>
                    </a:lnTo>
                    <a:lnTo>
                      <a:pt x="134" y="60"/>
                    </a:lnTo>
                    <a:lnTo>
                      <a:pt x="122" y="65"/>
                    </a:lnTo>
                    <a:lnTo>
                      <a:pt x="110" y="73"/>
                    </a:lnTo>
                    <a:lnTo>
                      <a:pt x="100" y="81"/>
                    </a:lnTo>
                    <a:lnTo>
                      <a:pt x="90" y="90"/>
                    </a:lnTo>
                    <a:lnTo>
                      <a:pt x="81" y="100"/>
                    </a:lnTo>
                    <a:lnTo>
                      <a:pt x="73" y="111"/>
                    </a:lnTo>
                    <a:lnTo>
                      <a:pt x="66" y="122"/>
                    </a:lnTo>
                    <a:lnTo>
                      <a:pt x="60" y="134"/>
                    </a:lnTo>
                    <a:lnTo>
                      <a:pt x="55" y="146"/>
                    </a:lnTo>
                    <a:lnTo>
                      <a:pt x="52" y="160"/>
                    </a:lnTo>
                    <a:lnTo>
                      <a:pt x="50" y="173"/>
                    </a:lnTo>
                    <a:lnTo>
                      <a:pt x="49" y="188"/>
                    </a:lnTo>
                    <a:lnTo>
                      <a:pt x="49" y="188"/>
                    </a:lnTo>
                    <a:lnTo>
                      <a:pt x="50" y="202"/>
                    </a:lnTo>
                    <a:lnTo>
                      <a:pt x="52" y="216"/>
                    </a:lnTo>
                    <a:lnTo>
                      <a:pt x="55" y="229"/>
                    </a:lnTo>
                    <a:lnTo>
                      <a:pt x="60" y="242"/>
                    </a:lnTo>
                    <a:lnTo>
                      <a:pt x="66" y="254"/>
                    </a:lnTo>
                    <a:lnTo>
                      <a:pt x="73" y="265"/>
                    </a:lnTo>
                    <a:lnTo>
                      <a:pt x="81" y="276"/>
                    </a:lnTo>
                    <a:lnTo>
                      <a:pt x="90" y="286"/>
                    </a:lnTo>
                    <a:lnTo>
                      <a:pt x="100" y="294"/>
                    </a:lnTo>
                    <a:lnTo>
                      <a:pt x="110" y="303"/>
                    </a:lnTo>
                    <a:lnTo>
                      <a:pt x="122" y="310"/>
                    </a:lnTo>
                    <a:lnTo>
                      <a:pt x="134" y="315"/>
                    </a:lnTo>
                    <a:lnTo>
                      <a:pt x="147" y="320"/>
                    </a:lnTo>
                    <a:lnTo>
                      <a:pt x="160" y="324"/>
                    </a:lnTo>
                    <a:lnTo>
                      <a:pt x="174" y="326"/>
                    </a:lnTo>
                    <a:lnTo>
                      <a:pt x="188" y="326"/>
                    </a:lnTo>
                    <a:lnTo>
                      <a:pt x="188" y="326"/>
                    </a:lnTo>
                    <a:lnTo>
                      <a:pt x="202" y="326"/>
                    </a:lnTo>
                    <a:lnTo>
                      <a:pt x="215" y="324"/>
                    </a:lnTo>
                    <a:lnTo>
                      <a:pt x="229" y="320"/>
                    </a:lnTo>
                    <a:lnTo>
                      <a:pt x="242" y="315"/>
                    </a:lnTo>
                    <a:lnTo>
                      <a:pt x="255" y="310"/>
                    </a:lnTo>
                    <a:lnTo>
                      <a:pt x="266" y="303"/>
                    </a:lnTo>
                    <a:lnTo>
                      <a:pt x="277" y="294"/>
                    </a:lnTo>
                    <a:lnTo>
                      <a:pt x="286" y="286"/>
                    </a:lnTo>
                    <a:lnTo>
                      <a:pt x="295" y="276"/>
                    </a:lnTo>
                    <a:lnTo>
                      <a:pt x="304" y="265"/>
                    </a:lnTo>
                    <a:lnTo>
                      <a:pt x="310" y="254"/>
                    </a:lnTo>
                    <a:lnTo>
                      <a:pt x="316" y="242"/>
                    </a:lnTo>
                    <a:lnTo>
                      <a:pt x="321" y="229"/>
                    </a:lnTo>
                    <a:lnTo>
                      <a:pt x="325" y="216"/>
                    </a:lnTo>
                    <a:lnTo>
                      <a:pt x="326" y="202"/>
                    </a:lnTo>
                    <a:lnTo>
                      <a:pt x="327" y="188"/>
                    </a:lnTo>
                    <a:lnTo>
                      <a:pt x="327" y="188"/>
                    </a:lnTo>
                    <a:lnTo>
                      <a:pt x="326" y="173"/>
                    </a:lnTo>
                    <a:lnTo>
                      <a:pt x="325" y="160"/>
                    </a:lnTo>
                    <a:lnTo>
                      <a:pt x="321" y="146"/>
                    </a:lnTo>
                    <a:lnTo>
                      <a:pt x="316" y="134"/>
                    </a:lnTo>
                    <a:lnTo>
                      <a:pt x="310" y="122"/>
                    </a:lnTo>
                    <a:lnTo>
                      <a:pt x="304" y="111"/>
                    </a:lnTo>
                    <a:lnTo>
                      <a:pt x="295" y="100"/>
                    </a:lnTo>
                    <a:lnTo>
                      <a:pt x="286" y="90"/>
                    </a:lnTo>
                    <a:lnTo>
                      <a:pt x="277" y="81"/>
                    </a:lnTo>
                    <a:lnTo>
                      <a:pt x="266" y="73"/>
                    </a:lnTo>
                    <a:lnTo>
                      <a:pt x="255" y="65"/>
                    </a:lnTo>
                    <a:lnTo>
                      <a:pt x="242" y="60"/>
                    </a:lnTo>
                    <a:lnTo>
                      <a:pt x="229" y="55"/>
                    </a:lnTo>
                    <a:lnTo>
                      <a:pt x="215" y="52"/>
                    </a:lnTo>
                    <a:lnTo>
                      <a:pt x="202" y="49"/>
                    </a:lnTo>
                    <a:lnTo>
                      <a:pt x="188" y="49"/>
                    </a:lnTo>
                    <a:lnTo>
                      <a:pt x="188" y="49"/>
                    </a:lnTo>
                    <a:close/>
                  </a:path>
                </a:pathLst>
              </a:custGeom>
              <a:ln/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74" name="Freeform 40"/>
              <p:cNvSpPr>
                <a:spLocks/>
              </p:cNvSpPr>
              <p:nvPr/>
            </p:nvSpPr>
            <p:spPr bwMode="auto">
              <a:xfrm>
                <a:off x="4570413" y="4541838"/>
                <a:ext cx="182563" cy="19050"/>
              </a:xfrm>
              <a:custGeom>
                <a:avLst/>
                <a:gdLst>
                  <a:gd name="T0" fmla="*/ 436 w 461"/>
                  <a:gd name="T1" fmla="*/ 49 h 49"/>
                  <a:gd name="T2" fmla="*/ 24 w 461"/>
                  <a:gd name="T3" fmla="*/ 49 h 49"/>
                  <a:gd name="T4" fmla="*/ 24 w 461"/>
                  <a:gd name="T5" fmla="*/ 49 h 49"/>
                  <a:gd name="T6" fmla="*/ 20 w 461"/>
                  <a:gd name="T7" fmla="*/ 47 h 49"/>
                  <a:gd name="T8" fmla="*/ 15 w 461"/>
                  <a:gd name="T9" fmla="*/ 46 h 49"/>
                  <a:gd name="T10" fmla="*/ 10 w 461"/>
                  <a:gd name="T11" fmla="*/ 44 h 49"/>
                  <a:gd name="T12" fmla="*/ 7 w 461"/>
                  <a:gd name="T13" fmla="*/ 41 h 49"/>
                  <a:gd name="T14" fmla="*/ 4 w 461"/>
                  <a:gd name="T15" fmla="*/ 38 h 49"/>
                  <a:gd name="T16" fmla="*/ 1 w 461"/>
                  <a:gd name="T17" fmla="*/ 33 h 49"/>
                  <a:gd name="T18" fmla="*/ 0 w 461"/>
                  <a:gd name="T19" fmla="*/ 29 h 49"/>
                  <a:gd name="T20" fmla="*/ 0 w 461"/>
                  <a:gd name="T21" fmla="*/ 24 h 49"/>
                  <a:gd name="T22" fmla="*/ 0 w 461"/>
                  <a:gd name="T23" fmla="*/ 24 h 49"/>
                  <a:gd name="T24" fmla="*/ 0 w 461"/>
                  <a:gd name="T25" fmla="*/ 19 h 49"/>
                  <a:gd name="T26" fmla="*/ 1 w 461"/>
                  <a:gd name="T27" fmla="*/ 14 h 49"/>
                  <a:gd name="T28" fmla="*/ 4 w 461"/>
                  <a:gd name="T29" fmla="*/ 9 h 49"/>
                  <a:gd name="T30" fmla="*/ 7 w 461"/>
                  <a:gd name="T31" fmla="*/ 6 h 49"/>
                  <a:gd name="T32" fmla="*/ 10 w 461"/>
                  <a:gd name="T33" fmla="*/ 3 h 49"/>
                  <a:gd name="T34" fmla="*/ 15 w 461"/>
                  <a:gd name="T35" fmla="*/ 1 h 49"/>
                  <a:gd name="T36" fmla="*/ 20 w 461"/>
                  <a:gd name="T37" fmla="*/ 0 h 49"/>
                  <a:gd name="T38" fmla="*/ 24 w 461"/>
                  <a:gd name="T39" fmla="*/ 0 h 49"/>
                  <a:gd name="T40" fmla="*/ 436 w 461"/>
                  <a:gd name="T41" fmla="*/ 0 h 49"/>
                  <a:gd name="T42" fmla="*/ 436 w 461"/>
                  <a:gd name="T43" fmla="*/ 0 h 49"/>
                  <a:gd name="T44" fmla="*/ 441 w 461"/>
                  <a:gd name="T45" fmla="*/ 0 h 49"/>
                  <a:gd name="T46" fmla="*/ 445 w 461"/>
                  <a:gd name="T47" fmla="*/ 1 h 49"/>
                  <a:gd name="T48" fmla="*/ 450 w 461"/>
                  <a:gd name="T49" fmla="*/ 3 h 49"/>
                  <a:gd name="T50" fmla="*/ 454 w 461"/>
                  <a:gd name="T51" fmla="*/ 6 h 49"/>
                  <a:gd name="T52" fmla="*/ 456 w 461"/>
                  <a:gd name="T53" fmla="*/ 9 h 49"/>
                  <a:gd name="T54" fmla="*/ 458 w 461"/>
                  <a:gd name="T55" fmla="*/ 14 h 49"/>
                  <a:gd name="T56" fmla="*/ 460 w 461"/>
                  <a:gd name="T57" fmla="*/ 19 h 49"/>
                  <a:gd name="T58" fmla="*/ 461 w 461"/>
                  <a:gd name="T59" fmla="*/ 24 h 49"/>
                  <a:gd name="T60" fmla="*/ 461 w 461"/>
                  <a:gd name="T61" fmla="*/ 24 h 49"/>
                  <a:gd name="T62" fmla="*/ 460 w 461"/>
                  <a:gd name="T63" fmla="*/ 29 h 49"/>
                  <a:gd name="T64" fmla="*/ 458 w 461"/>
                  <a:gd name="T65" fmla="*/ 33 h 49"/>
                  <a:gd name="T66" fmla="*/ 456 w 461"/>
                  <a:gd name="T67" fmla="*/ 38 h 49"/>
                  <a:gd name="T68" fmla="*/ 454 w 461"/>
                  <a:gd name="T69" fmla="*/ 41 h 49"/>
                  <a:gd name="T70" fmla="*/ 450 w 461"/>
                  <a:gd name="T71" fmla="*/ 44 h 49"/>
                  <a:gd name="T72" fmla="*/ 445 w 461"/>
                  <a:gd name="T73" fmla="*/ 46 h 49"/>
                  <a:gd name="T74" fmla="*/ 441 w 461"/>
                  <a:gd name="T75" fmla="*/ 47 h 49"/>
                  <a:gd name="T76" fmla="*/ 436 w 461"/>
                  <a:gd name="T77" fmla="*/ 49 h 49"/>
                  <a:gd name="T78" fmla="*/ 436 w 461"/>
                  <a:gd name="T79" fmla="*/ 49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461" h="49">
                    <a:moveTo>
                      <a:pt x="436" y="49"/>
                    </a:moveTo>
                    <a:lnTo>
                      <a:pt x="24" y="49"/>
                    </a:lnTo>
                    <a:lnTo>
                      <a:pt x="24" y="49"/>
                    </a:lnTo>
                    <a:lnTo>
                      <a:pt x="20" y="47"/>
                    </a:lnTo>
                    <a:lnTo>
                      <a:pt x="15" y="46"/>
                    </a:lnTo>
                    <a:lnTo>
                      <a:pt x="10" y="44"/>
                    </a:lnTo>
                    <a:lnTo>
                      <a:pt x="7" y="41"/>
                    </a:lnTo>
                    <a:lnTo>
                      <a:pt x="4" y="38"/>
                    </a:lnTo>
                    <a:lnTo>
                      <a:pt x="1" y="33"/>
                    </a:lnTo>
                    <a:lnTo>
                      <a:pt x="0" y="29"/>
                    </a:lnTo>
                    <a:lnTo>
                      <a:pt x="0" y="24"/>
                    </a:lnTo>
                    <a:lnTo>
                      <a:pt x="0" y="24"/>
                    </a:lnTo>
                    <a:lnTo>
                      <a:pt x="0" y="19"/>
                    </a:lnTo>
                    <a:lnTo>
                      <a:pt x="1" y="14"/>
                    </a:lnTo>
                    <a:lnTo>
                      <a:pt x="4" y="9"/>
                    </a:lnTo>
                    <a:lnTo>
                      <a:pt x="7" y="6"/>
                    </a:lnTo>
                    <a:lnTo>
                      <a:pt x="10" y="3"/>
                    </a:lnTo>
                    <a:lnTo>
                      <a:pt x="15" y="1"/>
                    </a:lnTo>
                    <a:lnTo>
                      <a:pt x="20" y="0"/>
                    </a:lnTo>
                    <a:lnTo>
                      <a:pt x="24" y="0"/>
                    </a:lnTo>
                    <a:lnTo>
                      <a:pt x="436" y="0"/>
                    </a:lnTo>
                    <a:lnTo>
                      <a:pt x="436" y="0"/>
                    </a:lnTo>
                    <a:lnTo>
                      <a:pt x="441" y="0"/>
                    </a:lnTo>
                    <a:lnTo>
                      <a:pt x="445" y="1"/>
                    </a:lnTo>
                    <a:lnTo>
                      <a:pt x="450" y="3"/>
                    </a:lnTo>
                    <a:lnTo>
                      <a:pt x="454" y="6"/>
                    </a:lnTo>
                    <a:lnTo>
                      <a:pt x="456" y="9"/>
                    </a:lnTo>
                    <a:lnTo>
                      <a:pt x="458" y="14"/>
                    </a:lnTo>
                    <a:lnTo>
                      <a:pt x="460" y="19"/>
                    </a:lnTo>
                    <a:lnTo>
                      <a:pt x="461" y="24"/>
                    </a:lnTo>
                    <a:lnTo>
                      <a:pt x="461" y="24"/>
                    </a:lnTo>
                    <a:lnTo>
                      <a:pt x="460" y="29"/>
                    </a:lnTo>
                    <a:lnTo>
                      <a:pt x="458" y="33"/>
                    </a:lnTo>
                    <a:lnTo>
                      <a:pt x="456" y="38"/>
                    </a:lnTo>
                    <a:lnTo>
                      <a:pt x="454" y="41"/>
                    </a:lnTo>
                    <a:lnTo>
                      <a:pt x="450" y="44"/>
                    </a:lnTo>
                    <a:lnTo>
                      <a:pt x="445" y="46"/>
                    </a:lnTo>
                    <a:lnTo>
                      <a:pt x="441" y="47"/>
                    </a:lnTo>
                    <a:lnTo>
                      <a:pt x="436" y="49"/>
                    </a:lnTo>
                    <a:lnTo>
                      <a:pt x="436" y="49"/>
                    </a:lnTo>
                    <a:close/>
                  </a:path>
                </a:pathLst>
              </a:custGeom>
              <a:ln/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</p:grpSp>
        <p:sp>
          <p:nvSpPr>
            <p:cNvPr id="71" name="Freeform 30"/>
            <p:cNvSpPr>
              <a:spLocks noEditPoints="1"/>
            </p:cNvSpPr>
            <p:nvPr/>
          </p:nvSpPr>
          <p:spPr bwMode="auto">
            <a:xfrm>
              <a:off x="4549482" y="5554940"/>
              <a:ext cx="734689" cy="737295"/>
            </a:xfrm>
            <a:custGeom>
              <a:avLst/>
              <a:gdLst>
                <a:gd name="T0" fmla="*/ 476 w 953"/>
                <a:gd name="T1" fmla="*/ 953 h 953"/>
                <a:gd name="T2" fmla="*/ 0 w 953"/>
                <a:gd name="T3" fmla="*/ 477 h 953"/>
                <a:gd name="T4" fmla="*/ 476 w 953"/>
                <a:gd name="T5" fmla="*/ 0 h 953"/>
                <a:gd name="T6" fmla="*/ 953 w 953"/>
                <a:gd name="T7" fmla="*/ 477 h 953"/>
                <a:gd name="T8" fmla="*/ 476 w 953"/>
                <a:gd name="T9" fmla="*/ 953 h 953"/>
                <a:gd name="T10" fmla="*/ 476 w 953"/>
                <a:gd name="T11" fmla="*/ 40 h 953"/>
                <a:gd name="T12" fmla="*/ 40 w 953"/>
                <a:gd name="T13" fmla="*/ 477 h 953"/>
                <a:gd name="T14" fmla="*/ 476 w 953"/>
                <a:gd name="T15" fmla="*/ 913 h 953"/>
                <a:gd name="T16" fmla="*/ 913 w 953"/>
                <a:gd name="T17" fmla="*/ 477 h 953"/>
                <a:gd name="T18" fmla="*/ 476 w 953"/>
                <a:gd name="T19" fmla="*/ 40 h 9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53" h="953">
                  <a:moveTo>
                    <a:pt x="476" y="953"/>
                  </a:moveTo>
                  <a:cubicBezTo>
                    <a:pt x="214" y="953"/>
                    <a:pt x="0" y="739"/>
                    <a:pt x="0" y="477"/>
                  </a:cubicBezTo>
                  <a:cubicBezTo>
                    <a:pt x="0" y="214"/>
                    <a:pt x="214" y="0"/>
                    <a:pt x="476" y="0"/>
                  </a:cubicBezTo>
                  <a:cubicBezTo>
                    <a:pt x="739" y="0"/>
                    <a:pt x="953" y="214"/>
                    <a:pt x="953" y="477"/>
                  </a:cubicBezTo>
                  <a:cubicBezTo>
                    <a:pt x="953" y="739"/>
                    <a:pt x="739" y="953"/>
                    <a:pt x="476" y="953"/>
                  </a:cubicBezTo>
                  <a:close/>
                  <a:moveTo>
                    <a:pt x="476" y="40"/>
                  </a:moveTo>
                  <a:cubicBezTo>
                    <a:pt x="236" y="40"/>
                    <a:pt x="40" y="236"/>
                    <a:pt x="40" y="477"/>
                  </a:cubicBezTo>
                  <a:cubicBezTo>
                    <a:pt x="40" y="717"/>
                    <a:pt x="236" y="913"/>
                    <a:pt x="476" y="913"/>
                  </a:cubicBezTo>
                  <a:cubicBezTo>
                    <a:pt x="717" y="913"/>
                    <a:pt x="913" y="717"/>
                    <a:pt x="913" y="477"/>
                  </a:cubicBezTo>
                  <a:cubicBezTo>
                    <a:pt x="913" y="236"/>
                    <a:pt x="717" y="40"/>
                    <a:pt x="476" y="40"/>
                  </a:cubicBezTo>
                  <a:close/>
                </a:path>
              </a:pathLst>
            </a:custGeom>
            <a:ln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grpSp>
        <p:nvGrpSpPr>
          <p:cNvPr id="78" name="Groupe 77"/>
          <p:cNvGrpSpPr/>
          <p:nvPr/>
        </p:nvGrpSpPr>
        <p:grpSpPr>
          <a:xfrm>
            <a:off x="0" y="4768076"/>
            <a:ext cx="576000" cy="576000"/>
            <a:chOff x="1324640" y="4485729"/>
            <a:chExt cx="734689" cy="737295"/>
          </a:xfrm>
          <a:solidFill>
            <a:srgbClr val="DC5024"/>
          </a:solidFill>
        </p:grpSpPr>
        <p:sp>
          <p:nvSpPr>
            <p:cNvPr id="79" name="Rectangle 8"/>
            <p:cNvSpPr>
              <a:spLocks noChangeArrowheads="1"/>
            </p:cNvSpPr>
            <p:nvPr/>
          </p:nvSpPr>
          <p:spPr bwMode="auto">
            <a:xfrm>
              <a:off x="1520892" y="4814688"/>
              <a:ext cx="339824" cy="79375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0" name="Freeform 30"/>
            <p:cNvSpPr>
              <a:spLocks noEditPoints="1"/>
            </p:cNvSpPr>
            <p:nvPr/>
          </p:nvSpPr>
          <p:spPr bwMode="auto">
            <a:xfrm>
              <a:off x="1324640" y="4485729"/>
              <a:ext cx="734689" cy="737295"/>
            </a:xfrm>
            <a:custGeom>
              <a:avLst/>
              <a:gdLst>
                <a:gd name="T0" fmla="*/ 476 w 953"/>
                <a:gd name="T1" fmla="*/ 953 h 953"/>
                <a:gd name="T2" fmla="*/ 0 w 953"/>
                <a:gd name="T3" fmla="*/ 477 h 953"/>
                <a:gd name="T4" fmla="*/ 476 w 953"/>
                <a:gd name="T5" fmla="*/ 0 h 953"/>
                <a:gd name="T6" fmla="*/ 953 w 953"/>
                <a:gd name="T7" fmla="*/ 477 h 953"/>
                <a:gd name="T8" fmla="*/ 476 w 953"/>
                <a:gd name="T9" fmla="*/ 953 h 953"/>
                <a:gd name="T10" fmla="*/ 476 w 953"/>
                <a:gd name="T11" fmla="*/ 40 h 953"/>
                <a:gd name="T12" fmla="*/ 40 w 953"/>
                <a:gd name="T13" fmla="*/ 477 h 953"/>
                <a:gd name="T14" fmla="*/ 476 w 953"/>
                <a:gd name="T15" fmla="*/ 913 h 953"/>
                <a:gd name="T16" fmla="*/ 913 w 953"/>
                <a:gd name="T17" fmla="*/ 477 h 953"/>
                <a:gd name="T18" fmla="*/ 476 w 953"/>
                <a:gd name="T19" fmla="*/ 40 h 9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53" h="953">
                  <a:moveTo>
                    <a:pt x="476" y="953"/>
                  </a:moveTo>
                  <a:cubicBezTo>
                    <a:pt x="214" y="953"/>
                    <a:pt x="0" y="739"/>
                    <a:pt x="0" y="477"/>
                  </a:cubicBezTo>
                  <a:cubicBezTo>
                    <a:pt x="0" y="214"/>
                    <a:pt x="214" y="0"/>
                    <a:pt x="476" y="0"/>
                  </a:cubicBezTo>
                  <a:cubicBezTo>
                    <a:pt x="739" y="0"/>
                    <a:pt x="953" y="214"/>
                    <a:pt x="953" y="477"/>
                  </a:cubicBezTo>
                  <a:cubicBezTo>
                    <a:pt x="953" y="739"/>
                    <a:pt x="739" y="953"/>
                    <a:pt x="476" y="953"/>
                  </a:cubicBezTo>
                  <a:close/>
                  <a:moveTo>
                    <a:pt x="476" y="40"/>
                  </a:moveTo>
                  <a:cubicBezTo>
                    <a:pt x="236" y="40"/>
                    <a:pt x="40" y="236"/>
                    <a:pt x="40" y="477"/>
                  </a:cubicBezTo>
                  <a:cubicBezTo>
                    <a:pt x="40" y="717"/>
                    <a:pt x="236" y="913"/>
                    <a:pt x="476" y="913"/>
                  </a:cubicBezTo>
                  <a:cubicBezTo>
                    <a:pt x="717" y="913"/>
                    <a:pt x="913" y="717"/>
                    <a:pt x="913" y="477"/>
                  </a:cubicBezTo>
                  <a:cubicBezTo>
                    <a:pt x="913" y="236"/>
                    <a:pt x="717" y="40"/>
                    <a:pt x="476" y="4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grpSp>
        <p:nvGrpSpPr>
          <p:cNvPr id="81" name="Groupe 80"/>
          <p:cNvGrpSpPr/>
          <p:nvPr/>
        </p:nvGrpSpPr>
        <p:grpSpPr>
          <a:xfrm>
            <a:off x="8064607" y="1133841"/>
            <a:ext cx="576000" cy="576000"/>
            <a:chOff x="203042" y="5760625"/>
            <a:chExt cx="734689" cy="737295"/>
          </a:xfrm>
          <a:solidFill>
            <a:srgbClr val="F07E26"/>
          </a:solidFill>
        </p:grpSpPr>
        <p:grpSp>
          <p:nvGrpSpPr>
            <p:cNvPr id="82" name="Groupe 81"/>
            <p:cNvGrpSpPr>
              <a:grpSpLocks noChangeAspect="1"/>
            </p:cNvGrpSpPr>
            <p:nvPr/>
          </p:nvGrpSpPr>
          <p:grpSpPr>
            <a:xfrm>
              <a:off x="323528" y="5877272"/>
              <a:ext cx="493716" cy="504000"/>
              <a:chOff x="3409950" y="3173413"/>
              <a:chExt cx="457200" cy="466725"/>
            </a:xfrm>
            <a:grpFill/>
          </p:grpSpPr>
          <p:sp>
            <p:nvSpPr>
              <p:cNvPr id="84" name="Freeform 118"/>
              <p:cNvSpPr>
                <a:spLocks noEditPoints="1"/>
              </p:cNvSpPr>
              <p:nvPr/>
            </p:nvSpPr>
            <p:spPr bwMode="auto">
              <a:xfrm>
                <a:off x="3409950" y="3268663"/>
                <a:ext cx="368300" cy="371475"/>
              </a:xfrm>
              <a:custGeom>
                <a:avLst/>
                <a:gdLst>
                  <a:gd name="T0" fmla="*/ 64 w 128"/>
                  <a:gd name="T1" fmla="*/ 128 h 128"/>
                  <a:gd name="T2" fmla="*/ 0 w 128"/>
                  <a:gd name="T3" fmla="*/ 64 h 128"/>
                  <a:gd name="T4" fmla="*/ 64 w 128"/>
                  <a:gd name="T5" fmla="*/ 0 h 128"/>
                  <a:gd name="T6" fmla="*/ 128 w 128"/>
                  <a:gd name="T7" fmla="*/ 64 h 128"/>
                  <a:gd name="T8" fmla="*/ 64 w 128"/>
                  <a:gd name="T9" fmla="*/ 128 h 128"/>
                  <a:gd name="T10" fmla="*/ 64 w 128"/>
                  <a:gd name="T11" fmla="*/ 12 h 128"/>
                  <a:gd name="T12" fmla="*/ 12 w 128"/>
                  <a:gd name="T13" fmla="*/ 64 h 128"/>
                  <a:gd name="T14" fmla="*/ 64 w 128"/>
                  <a:gd name="T15" fmla="*/ 116 h 128"/>
                  <a:gd name="T16" fmla="*/ 116 w 128"/>
                  <a:gd name="T17" fmla="*/ 64 h 128"/>
                  <a:gd name="T18" fmla="*/ 64 w 128"/>
                  <a:gd name="T19" fmla="*/ 12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28" h="128">
                    <a:moveTo>
                      <a:pt x="64" y="128"/>
                    </a:moveTo>
                    <a:cubicBezTo>
                      <a:pt x="29" y="128"/>
                      <a:pt x="0" y="99"/>
                      <a:pt x="0" y="64"/>
                    </a:cubicBezTo>
                    <a:cubicBezTo>
                      <a:pt x="0" y="29"/>
                      <a:pt x="29" y="0"/>
                      <a:pt x="64" y="0"/>
                    </a:cubicBezTo>
                    <a:cubicBezTo>
                      <a:pt x="99" y="0"/>
                      <a:pt x="128" y="29"/>
                      <a:pt x="128" y="64"/>
                    </a:cubicBezTo>
                    <a:cubicBezTo>
                      <a:pt x="128" y="99"/>
                      <a:pt x="99" y="128"/>
                      <a:pt x="64" y="128"/>
                    </a:cubicBezTo>
                    <a:close/>
                    <a:moveTo>
                      <a:pt x="64" y="12"/>
                    </a:moveTo>
                    <a:cubicBezTo>
                      <a:pt x="35" y="12"/>
                      <a:pt x="12" y="36"/>
                      <a:pt x="12" y="64"/>
                    </a:cubicBezTo>
                    <a:cubicBezTo>
                      <a:pt x="12" y="93"/>
                      <a:pt x="35" y="116"/>
                      <a:pt x="64" y="116"/>
                    </a:cubicBezTo>
                    <a:cubicBezTo>
                      <a:pt x="92" y="116"/>
                      <a:pt x="116" y="93"/>
                      <a:pt x="116" y="64"/>
                    </a:cubicBezTo>
                    <a:cubicBezTo>
                      <a:pt x="116" y="36"/>
                      <a:pt x="92" y="12"/>
                      <a:pt x="64" y="12"/>
                    </a:cubicBezTo>
                    <a:close/>
                  </a:path>
                </a:pathLst>
              </a:custGeom>
              <a:ln/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85" name="Freeform 119"/>
              <p:cNvSpPr>
                <a:spLocks noEditPoints="1"/>
              </p:cNvSpPr>
              <p:nvPr/>
            </p:nvSpPr>
            <p:spPr bwMode="auto">
              <a:xfrm>
                <a:off x="3478213" y="3338513"/>
                <a:ext cx="230188" cy="233363"/>
              </a:xfrm>
              <a:custGeom>
                <a:avLst/>
                <a:gdLst>
                  <a:gd name="T0" fmla="*/ 40 w 80"/>
                  <a:gd name="T1" fmla="*/ 80 h 80"/>
                  <a:gd name="T2" fmla="*/ 0 w 80"/>
                  <a:gd name="T3" fmla="*/ 40 h 80"/>
                  <a:gd name="T4" fmla="*/ 40 w 80"/>
                  <a:gd name="T5" fmla="*/ 0 h 80"/>
                  <a:gd name="T6" fmla="*/ 80 w 80"/>
                  <a:gd name="T7" fmla="*/ 40 h 80"/>
                  <a:gd name="T8" fmla="*/ 40 w 80"/>
                  <a:gd name="T9" fmla="*/ 80 h 80"/>
                  <a:gd name="T10" fmla="*/ 40 w 80"/>
                  <a:gd name="T11" fmla="*/ 12 h 80"/>
                  <a:gd name="T12" fmla="*/ 12 w 80"/>
                  <a:gd name="T13" fmla="*/ 40 h 80"/>
                  <a:gd name="T14" fmla="*/ 40 w 80"/>
                  <a:gd name="T15" fmla="*/ 68 h 80"/>
                  <a:gd name="T16" fmla="*/ 68 w 80"/>
                  <a:gd name="T17" fmla="*/ 40 h 80"/>
                  <a:gd name="T18" fmla="*/ 40 w 80"/>
                  <a:gd name="T19" fmla="*/ 12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0" h="80">
                    <a:moveTo>
                      <a:pt x="40" y="80"/>
                    </a:moveTo>
                    <a:cubicBezTo>
                      <a:pt x="18" y="80"/>
                      <a:pt x="0" y="62"/>
                      <a:pt x="0" y="40"/>
                    </a:cubicBezTo>
                    <a:cubicBezTo>
                      <a:pt x="0" y="18"/>
                      <a:pt x="18" y="0"/>
                      <a:pt x="40" y="0"/>
                    </a:cubicBezTo>
                    <a:cubicBezTo>
                      <a:pt x="62" y="0"/>
                      <a:pt x="80" y="18"/>
                      <a:pt x="80" y="40"/>
                    </a:cubicBezTo>
                    <a:cubicBezTo>
                      <a:pt x="80" y="62"/>
                      <a:pt x="62" y="80"/>
                      <a:pt x="40" y="80"/>
                    </a:cubicBezTo>
                    <a:close/>
                    <a:moveTo>
                      <a:pt x="40" y="12"/>
                    </a:moveTo>
                    <a:cubicBezTo>
                      <a:pt x="24" y="12"/>
                      <a:pt x="12" y="25"/>
                      <a:pt x="12" y="40"/>
                    </a:cubicBezTo>
                    <a:cubicBezTo>
                      <a:pt x="12" y="56"/>
                      <a:pt x="24" y="68"/>
                      <a:pt x="40" y="68"/>
                    </a:cubicBezTo>
                    <a:cubicBezTo>
                      <a:pt x="55" y="68"/>
                      <a:pt x="68" y="56"/>
                      <a:pt x="68" y="40"/>
                    </a:cubicBezTo>
                    <a:cubicBezTo>
                      <a:pt x="68" y="25"/>
                      <a:pt x="55" y="12"/>
                      <a:pt x="40" y="12"/>
                    </a:cubicBezTo>
                    <a:close/>
                  </a:path>
                </a:pathLst>
              </a:custGeom>
              <a:ln/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86" name="Freeform 120"/>
              <p:cNvSpPr>
                <a:spLocks/>
              </p:cNvSpPr>
              <p:nvPr/>
            </p:nvSpPr>
            <p:spPr bwMode="auto">
              <a:xfrm>
                <a:off x="3584575" y="3257550"/>
                <a:ext cx="198438" cy="200025"/>
              </a:xfrm>
              <a:custGeom>
                <a:avLst/>
                <a:gdLst>
                  <a:gd name="T0" fmla="*/ 17 w 125"/>
                  <a:gd name="T1" fmla="*/ 126 h 126"/>
                  <a:gd name="T2" fmla="*/ 0 w 125"/>
                  <a:gd name="T3" fmla="*/ 112 h 126"/>
                  <a:gd name="T4" fmla="*/ 111 w 125"/>
                  <a:gd name="T5" fmla="*/ 0 h 126"/>
                  <a:gd name="T6" fmla="*/ 125 w 125"/>
                  <a:gd name="T7" fmla="*/ 17 h 126"/>
                  <a:gd name="T8" fmla="*/ 17 w 125"/>
                  <a:gd name="T9" fmla="*/ 126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5" h="126">
                    <a:moveTo>
                      <a:pt x="17" y="126"/>
                    </a:moveTo>
                    <a:lnTo>
                      <a:pt x="0" y="112"/>
                    </a:lnTo>
                    <a:lnTo>
                      <a:pt x="111" y="0"/>
                    </a:lnTo>
                    <a:lnTo>
                      <a:pt x="125" y="17"/>
                    </a:lnTo>
                    <a:lnTo>
                      <a:pt x="17" y="126"/>
                    </a:lnTo>
                    <a:close/>
                  </a:path>
                </a:pathLst>
              </a:custGeom>
              <a:ln/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87" name="Freeform 121"/>
              <p:cNvSpPr>
                <a:spLocks/>
              </p:cNvSpPr>
              <p:nvPr/>
            </p:nvSpPr>
            <p:spPr bwMode="auto">
              <a:xfrm>
                <a:off x="3732213" y="3173413"/>
                <a:ext cx="85725" cy="128588"/>
              </a:xfrm>
              <a:custGeom>
                <a:avLst/>
                <a:gdLst>
                  <a:gd name="T0" fmla="*/ 5 w 54"/>
                  <a:gd name="T1" fmla="*/ 81 h 81"/>
                  <a:gd name="T2" fmla="*/ 0 w 54"/>
                  <a:gd name="T3" fmla="*/ 51 h 81"/>
                  <a:gd name="T4" fmla="*/ 50 w 54"/>
                  <a:gd name="T5" fmla="*/ 0 h 81"/>
                  <a:gd name="T6" fmla="*/ 54 w 54"/>
                  <a:gd name="T7" fmla="*/ 31 h 81"/>
                  <a:gd name="T8" fmla="*/ 5 w 54"/>
                  <a:gd name="T9" fmla="*/ 81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4" h="81">
                    <a:moveTo>
                      <a:pt x="5" y="81"/>
                    </a:moveTo>
                    <a:lnTo>
                      <a:pt x="0" y="51"/>
                    </a:lnTo>
                    <a:lnTo>
                      <a:pt x="50" y="0"/>
                    </a:lnTo>
                    <a:lnTo>
                      <a:pt x="54" y="31"/>
                    </a:lnTo>
                    <a:lnTo>
                      <a:pt x="5" y="81"/>
                    </a:lnTo>
                    <a:close/>
                  </a:path>
                </a:pathLst>
              </a:custGeom>
              <a:ln/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88" name="Freeform 122"/>
              <p:cNvSpPr>
                <a:spLocks/>
              </p:cNvSpPr>
              <p:nvPr/>
            </p:nvSpPr>
            <p:spPr bwMode="auto">
              <a:xfrm>
                <a:off x="3740150" y="3222625"/>
                <a:ext cx="127000" cy="90488"/>
              </a:xfrm>
              <a:custGeom>
                <a:avLst/>
                <a:gdLst>
                  <a:gd name="T0" fmla="*/ 49 w 80"/>
                  <a:gd name="T1" fmla="*/ 0 h 57"/>
                  <a:gd name="T2" fmla="*/ 80 w 80"/>
                  <a:gd name="T3" fmla="*/ 7 h 57"/>
                  <a:gd name="T4" fmla="*/ 29 w 80"/>
                  <a:gd name="T5" fmla="*/ 57 h 57"/>
                  <a:gd name="T6" fmla="*/ 0 w 80"/>
                  <a:gd name="T7" fmla="*/ 50 h 57"/>
                  <a:gd name="T8" fmla="*/ 49 w 80"/>
                  <a:gd name="T9" fmla="*/ 0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0" h="57">
                    <a:moveTo>
                      <a:pt x="49" y="0"/>
                    </a:moveTo>
                    <a:lnTo>
                      <a:pt x="80" y="7"/>
                    </a:lnTo>
                    <a:lnTo>
                      <a:pt x="29" y="57"/>
                    </a:lnTo>
                    <a:lnTo>
                      <a:pt x="0" y="50"/>
                    </a:lnTo>
                    <a:lnTo>
                      <a:pt x="49" y="0"/>
                    </a:lnTo>
                    <a:close/>
                  </a:path>
                </a:pathLst>
              </a:custGeom>
              <a:ln/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89" name="Oval 123"/>
              <p:cNvSpPr>
                <a:spLocks noChangeArrowheads="1"/>
              </p:cNvSpPr>
              <p:nvPr/>
            </p:nvSpPr>
            <p:spPr bwMode="auto">
              <a:xfrm>
                <a:off x="3556000" y="3417888"/>
                <a:ext cx="74613" cy="74613"/>
              </a:xfrm>
              <a:prstGeom prst="ellipse">
                <a:avLst/>
              </a:prstGeom>
              <a:ln/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</p:grpSp>
        <p:sp>
          <p:nvSpPr>
            <p:cNvPr id="83" name="Freeform 30"/>
            <p:cNvSpPr>
              <a:spLocks noEditPoints="1"/>
            </p:cNvSpPr>
            <p:nvPr/>
          </p:nvSpPr>
          <p:spPr bwMode="auto">
            <a:xfrm>
              <a:off x="203042" y="5760625"/>
              <a:ext cx="734689" cy="737295"/>
            </a:xfrm>
            <a:custGeom>
              <a:avLst/>
              <a:gdLst>
                <a:gd name="T0" fmla="*/ 476 w 953"/>
                <a:gd name="T1" fmla="*/ 953 h 953"/>
                <a:gd name="T2" fmla="*/ 0 w 953"/>
                <a:gd name="T3" fmla="*/ 477 h 953"/>
                <a:gd name="T4" fmla="*/ 476 w 953"/>
                <a:gd name="T5" fmla="*/ 0 h 953"/>
                <a:gd name="T6" fmla="*/ 953 w 953"/>
                <a:gd name="T7" fmla="*/ 477 h 953"/>
                <a:gd name="T8" fmla="*/ 476 w 953"/>
                <a:gd name="T9" fmla="*/ 953 h 953"/>
                <a:gd name="T10" fmla="*/ 476 w 953"/>
                <a:gd name="T11" fmla="*/ 40 h 953"/>
                <a:gd name="T12" fmla="*/ 40 w 953"/>
                <a:gd name="T13" fmla="*/ 477 h 953"/>
                <a:gd name="T14" fmla="*/ 476 w 953"/>
                <a:gd name="T15" fmla="*/ 913 h 953"/>
                <a:gd name="T16" fmla="*/ 913 w 953"/>
                <a:gd name="T17" fmla="*/ 477 h 953"/>
                <a:gd name="T18" fmla="*/ 476 w 953"/>
                <a:gd name="T19" fmla="*/ 40 h 9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53" h="953">
                  <a:moveTo>
                    <a:pt x="476" y="953"/>
                  </a:moveTo>
                  <a:cubicBezTo>
                    <a:pt x="214" y="953"/>
                    <a:pt x="0" y="739"/>
                    <a:pt x="0" y="477"/>
                  </a:cubicBezTo>
                  <a:cubicBezTo>
                    <a:pt x="0" y="214"/>
                    <a:pt x="214" y="0"/>
                    <a:pt x="476" y="0"/>
                  </a:cubicBezTo>
                  <a:cubicBezTo>
                    <a:pt x="739" y="0"/>
                    <a:pt x="953" y="214"/>
                    <a:pt x="953" y="477"/>
                  </a:cubicBezTo>
                  <a:cubicBezTo>
                    <a:pt x="953" y="739"/>
                    <a:pt x="739" y="953"/>
                    <a:pt x="476" y="953"/>
                  </a:cubicBezTo>
                  <a:close/>
                  <a:moveTo>
                    <a:pt x="476" y="40"/>
                  </a:moveTo>
                  <a:cubicBezTo>
                    <a:pt x="236" y="40"/>
                    <a:pt x="40" y="236"/>
                    <a:pt x="40" y="477"/>
                  </a:cubicBezTo>
                  <a:cubicBezTo>
                    <a:pt x="40" y="717"/>
                    <a:pt x="236" y="913"/>
                    <a:pt x="476" y="913"/>
                  </a:cubicBezTo>
                  <a:cubicBezTo>
                    <a:pt x="717" y="913"/>
                    <a:pt x="913" y="717"/>
                    <a:pt x="913" y="477"/>
                  </a:cubicBezTo>
                  <a:cubicBezTo>
                    <a:pt x="913" y="236"/>
                    <a:pt x="717" y="40"/>
                    <a:pt x="476" y="40"/>
                  </a:cubicBezTo>
                  <a:close/>
                </a:path>
              </a:pathLst>
            </a:custGeom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sp>
        <p:nvSpPr>
          <p:cNvPr id="92" name="Rectangle 91"/>
          <p:cNvSpPr/>
          <p:nvPr/>
        </p:nvSpPr>
        <p:spPr>
          <a:xfrm>
            <a:off x="8487008" y="2408725"/>
            <a:ext cx="2773024" cy="1693012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…</a:t>
            </a:r>
          </a:p>
          <a:p>
            <a:pPr algn="ctr"/>
            <a:r>
              <a:rPr lang="en-US" dirty="0"/>
              <a:t>...</a:t>
            </a:r>
          </a:p>
          <a:p>
            <a:pPr algn="ctr"/>
            <a:r>
              <a:rPr lang="en-US" dirty="0"/>
              <a:t>…</a:t>
            </a:r>
          </a:p>
        </p:txBody>
      </p:sp>
      <p:sp>
        <p:nvSpPr>
          <p:cNvPr id="93" name="Rectangle 92"/>
          <p:cNvSpPr/>
          <p:nvPr/>
        </p:nvSpPr>
        <p:spPr>
          <a:xfrm>
            <a:off x="5642752" y="2405848"/>
            <a:ext cx="2773024" cy="1695889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…</a:t>
            </a:r>
          </a:p>
          <a:p>
            <a:pPr algn="ctr"/>
            <a:r>
              <a:rPr lang="en-US" dirty="0"/>
              <a:t>...</a:t>
            </a:r>
          </a:p>
          <a:p>
            <a:pPr algn="ctr"/>
            <a:r>
              <a:rPr lang="en-US" dirty="0"/>
              <a:t>…</a:t>
            </a:r>
          </a:p>
        </p:txBody>
      </p:sp>
      <p:sp>
        <p:nvSpPr>
          <p:cNvPr id="94" name="Rectangle 93"/>
          <p:cNvSpPr/>
          <p:nvPr/>
        </p:nvSpPr>
        <p:spPr>
          <a:xfrm>
            <a:off x="2789481" y="2405847"/>
            <a:ext cx="2773024" cy="169589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…</a:t>
            </a:r>
          </a:p>
          <a:p>
            <a:pPr algn="ctr"/>
            <a:r>
              <a:rPr lang="en-US" dirty="0"/>
              <a:t>...</a:t>
            </a:r>
          </a:p>
          <a:p>
            <a:pPr algn="ctr"/>
            <a:r>
              <a:rPr lang="en-US" dirty="0"/>
              <a:t>…</a:t>
            </a:r>
          </a:p>
        </p:txBody>
      </p:sp>
      <p:sp>
        <p:nvSpPr>
          <p:cNvPr id="96" name="Rectangle 95"/>
          <p:cNvSpPr/>
          <p:nvPr/>
        </p:nvSpPr>
        <p:spPr>
          <a:xfrm>
            <a:off x="182877" y="4282719"/>
            <a:ext cx="4777124" cy="470263"/>
          </a:xfrm>
          <a:prstGeom prst="rect">
            <a:avLst/>
          </a:prstGeom>
          <a:solidFill>
            <a:srgbClr val="FF505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FREINS &amp; MOTEURS RENCONTRES</a:t>
            </a:r>
            <a:endParaRPr lang="fr-FR" b="1" dirty="0"/>
          </a:p>
        </p:txBody>
      </p:sp>
      <p:sp>
        <p:nvSpPr>
          <p:cNvPr id="97" name="Rectangle 96"/>
          <p:cNvSpPr/>
          <p:nvPr/>
        </p:nvSpPr>
        <p:spPr>
          <a:xfrm>
            <a:off x="2632722" y="4846320"/>
            <a:ext cx="2327279" cy="1815737"/>
          </a:xfrm>
          <a:prstGeom prst="rect">
            <a:avLst/>
          </a:prstGeom>
          <a:solidFill>
            <a:srgbClr val="FF7C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MOTEURS</a:t>
            </a:r>
          </a:p>
          <a:p>
            <a:pPr algn="ctr"/>
            <a:r>
              <a:rPr lang="en-US" dirty="0"/>
              <a:t>…</a:t>
            </a:r>
          </a:p>
          <a:p>
            <a:pPr algn="ctr"/>
            <a:r>
              <a:rPr lang="en-US" dirty="0"/>
              <a:t>…</a:t>
            </a:r>
          </a:p>
          <a:p>
            <a:pPr algn="ctr"/>
            <a:r>
              <a:rPr lang="en-US" dirty="0"/>
              <a:t>…</a:t>
            </a:r>
            <a:endParaRPr lang="fr-FR" dirty="0"/>
          </a:p>
        </p:txBody>
      </p:sp>
      <p:grpSp>
        <p:nvGrpSpPr>
          <p:cNvPr id="75" name="Groupe 74"/>
          <p:cNvGrpSpPr/>
          <p:nvPr/>
        </p:nvGrpSpPr>
        <p:grpSpPr>
          <a:xfrm>
            <a:off x="4572261" y="4768076"/>
            <a:ext cx="576000" cy="576000"/>
            <a:chOff x="179512" y="4761805"/>
            <a:chExt cx="734689" cy="737295"/>
          </a:xfrm>
          <a:solidFill>
            <a:schemeClr val="accent6"/>
          </a:solidFill>
        </p:grpSpPr>
        <p:sp>
          <p:nvSpPr>
            <p:cNvPr id="76" name="Freeform 30"/>
            <p:cNvSpPr>
              <a:spLocks noEditPoints="1"/>
            </p:cNvSpPr>
            <p:nvPr/>
          </p:nvSpPr>
          <p:spPr bwMode="auto">
            <a:xfrm>
              <a:off x="179512" y="4761805"/>
              <a:ext cx="734689" cy="737295"/>
            </a:xfrm>
            <a:custGeom>
              <a:avLst/>
              <a:gdLst>
                <a:gd name="T0" fmla="*/ 476 w 953"/>
                <a:gd name="T1" fmla="*/ 953 h 953"/>
                <a:gd name="T2" fmla="*/ 0 w 953"/>
                <a:gd name="T3" fmla="*/ 477 h 953"/>
                <a:gd name="T4" fmla="*/ 476 w 953"/>
                <a:gd name="T5" fmla="*/ 0 h 953"/>
                <a:gd name="T6" fmla="*/ 953 w 953"/>
                <a:gd name="T7" fmla="*/ 477 h 953"/>
                <a:gd name="T8" fmla="*/ 476 w 953"/>
                <a:gd name="T9" fmla="*/ 953 h 953"/>
                <a:gd name="T10" fmla="*/ 476 w 953"/>
                <a:gd name="T11" fmla="*/ 40 h 953"/>
                <a:gd name="T12" fmla="*/ 40 w 953"/>
                <a:gd name="T13" fmla="*/ 477 h 953"/>
                <a:gd name="T14" fmla="*/ 476 w 953"/>
                <a:gd name="T15" fmla="*/ 913 h 953"/>
                <a:gd name="T16" fmla="*/ 913 w 953"/>
                <a:gd name="T17" fmla="*/ 477 h 953"/>
                <a:gd name="T18" fmla="*/ 476 w 953"/>
                <a:gd name="T19" fmla="*/ 40 h 9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53" h="953">
                  <a:moveTo>
                    <a:pt x="476" y="953"/>
                  </a:moveTo>
                  <a:cubicBezTo>
                    <a:pt x="214" y="953"/>
                    <a:pt x="0" y="739"/>
                    <a:pt x="0" y="477"/>
                  </a:cubicBezTo>
                  <a:cubicBezTo>
                    <a:pt x="0" y="214"/>
                    <a:pt x="214" y="0"/>
                    <a:pt x="476" y="0"/>
                  </a:cubicBezTo>
                  <a:cubicBezTo>
                    <a:pt x="739" y="0"/>
                    <a:pt x="953" y="214"/>
                    <a:pt x="953" y="477"/>
                  </a:cubicBezTo>
                  <a:cubicBezTo>
                    <a:pt x="953" y="739"/>
                    <a:pt x="739" y="953"/>
                    <a:pt x="476" y="953"/>
                  </a:cubicBezTo>
                  <a:close/>
                  <a:moveTo>
                    <a:pt x="476" y="40"/>
                  </a:moveTo>
                  <a:cubicBezTo>
                    <a:pt x="236" y="40"/>
                    <a:pt x="40" y="236"/>
                    <a:pt x="40" y="477"/>
                  </a:cubicBezTo>
                  <a:cubicBezTo>
                    <a:pt x="40" y="717"/>
                    <a:pt x="236" y="913"/>
                    <a:pt x="476" y="913"/>
                  </a:cubicBezTo>
                  <a:cubicBezTo>
                    <a:pt x="717" y="913"/>
                    <a:pt x="913" y="717"/>
                    <a:pt x="913" y="477"/>
                  </a:cubicBezTo>
                  <a:cubicBezTo>
                    <a:pt x="913" y="236"/>
                    <a:pt x="717" y="40"/>
                    <a:pt x="476" y="4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7" name="Freeform 7"/>
            <p:cNvSpPr>
              <a:spLocks/>
            </p:cNvSpPr>
            <p:nvPr/>
          </p:nvSpPr>
          <p:spPr bwMode="auto">
            <a:xfrm>
              <a:off x="364294" y="4947890"/>
              <a:ext cx="365125" cy="365125"/>
            </a:xfrm>
            <a:custGeom>
              <a:avLst/>
              <a:gdLst>
                <a:gd name="T0" fmla="*/ 284 w 284"/>
                <a:gd name="T1" fmla="*/ 114 h 284"/>
                <a:gd name="T2" fmla="*/ 284 w 284"/>
                <a:gd name="T3" fmla="*/ 172 h 284"/>
                <a:gd name="T4" fmla="*/ 172 w 284"/>
                <a:gd name="T5" fmla="*/ 172 h 284"/>
                <a:gd name="T6" fmla="*/ 172 w 284"/>
                <a:gd name="T7" fmla="*/ 284 h 284"/>
                <a:gd name="T8" fmla="*/ 112 w 284"/>
                <a:gd name="T9" fmla="*/ 284 h 284"/>
                <a:gd name="T10" fmla="*/ 112 w 284"/>
                <a:gd name="T11" fmla="*/ 172 h 284"/>
                <a:gd name="T12" fmla="*/ 0 w 284"/>
                <a:gd name="T13" fmla="*/ 172 h 284"/>
                <a:gd name="T14" fmla="*/ 0 w 284"/>
                <a:gd name="T15" fmla="*/ 114 h 284"/>
                <a:gd name="T16" fmla="*/ 112 w 284"/>
                <a:gd name="T17" fmla="*/ 114 h 284"/>
                <a:gd name="T18" fmla="*/ 112 w 284"/>
                <a:gd name="T19" fmla="*/ 0 h 284"/>
                <a:gd name="T20" fmla="*/ 172 w 284"/>
                <a:gd name="T21" fmla="*/ 0 h 284"/>
                <a:gd name="T22" fmla="*/ 172 w 284"/>
                <a:gd name="T23" fmla="*/ 114 h 284"/>
                <a:gd name="T24" fmla="*/ 284 w 284"/>
                <a:gd name="T25" fmla="*/ 114 h 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84" h="284">
                  <a:moveTo>
                    <a:pt x="284" y="114"/>
                  </a:moveTo>
                  <a:lnTo>
                    <a:pt x="284" y="172"/>
                  </a:lnTo>
                  <a:lnTo>
                    <a:pt x="172" y="172"/>
                  </a:lnTo>
                  <a:lnTo>
                    <a:pt x="172" y="284"/>
                  </a:lnTo>
                  <a:lnTo>
                    <a:pt x="112" y="284"/>
                  </a:lnTo>
                  <a:lnTo>
                    <a:pt x="112" y="172"/>
                  </a:lnTo>
                  <a:lnTo>
                    <a:pt x="0" y="172"/>
                  </a:lnTo>
                  <a:lnTo>
                    <a:pt x="0" y="114"/>
                  </a:lnTo>
                  <a:lnTo>
                    <a:pt x="112" y="114"/>
                  </a:lnTo>
                  <a:lnTo>
                    <a:pt x="112" y="0"/>
                  </a:lnTo>
                  <a:lnTo>
                    <a:pt x="172" y="0"/>
                  </a:lnTo>
                  <a:lnTo>
                    <a:pt x="172" y="114"/>
                  </a:lnTo>
                  <a:lnTo>
                    <a:pt x="284" y="11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sp>
        <p:nvSpPr>
          <p:cNvPr id="98" name="Rectangle 97"/>
          <p:cNvSpPr/>
          <p:nvPr/>
        </p:nvSpPr>
        <p:spPr>
          <a:xfrm>
            <a:off x="5277393" y="4282718"/>
            <a:ext cx="5982639" cy="470263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PROJETS PHARES</a:t>
            </a:r>
            <a:endParaRPr lang="fr-FR" b="1" dirty="0"/>
          </a:p>
        </p:txBody>
      </p:sp>
      <p:sp>
        <p:nvSpPr>
          <p:cNvPr id="100" name="Rectangle 99"/>
          <p:cNvSpPr/>
          <p:nvPr/>
        </p:nvSpPr>
        <p:spPr>
          <a:xfrm>
            <a:off x="7320640" y="4819877"/>
            <a:ext cx="1985556" cy="1084534"/>
          </a:xfrm>
          <a:prstGeom prst="rect">
            <a:avLst/>
          </a:prstGeom>
          <a:solidFill>
            <a:srgbClr val="CC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…</a:t>
            </a:r>
            <a:endParaRPr lang="fr-FR" dirty="0"/>
          </a:p>
        </p:txBody>
      </p:sp>
      <p:sp>
        <p:nvSpPr>
          <p:cNvPr id="101" name="Rectangle 100"/>
          <p:cNvSpPr/>
          <p:nvPr/>
        </p:nvSpPr>
        <p:spPr>
          <a:xfrm>
            <a:off x="9348649" y="4819877"/>
            <a:ext cx="1911383" cy="1084534"/>
          </a:xfrm>
          <a:prstGeom prst="rect">
            <a:avLst/>
          </a:prstGeom>
          <a:solidFill>
            <a:srgbClr val="CC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…</a:t>
            </a:r>
            <a:endParaRPr lang="fr-FR" dirty="0"/>
          </a:p>
        </p:txBody>
      </p:sp>
      <p:sp>
        <p:nvSpPr>
          <p:cNvPr id="103" name="Rectangle 102"/>
          <p:cNvSpPr/>
          <p:nvPr/>
        </p:nvSpPr>
        <p:spPr>
          <a:xfrm>
            <a:off x="195941" y="3470954"/>
            <a:ext cx="1384665" cy="705388"/>
          </a:xfrm>
          <a:prstGeom prst="rect">
            <a:avLst/>
          </a:prstGeom>
          <a:solidFill>
            <a:srgbClr val="BF9000"/>
          </a:solidFill>
          <a:ln>
            <a:noFill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SITE EXPE/RESEAU/DIGILAB…</a:t>
            </a:r>
            <a:endParaRPr lang="fr-FR" sz="1600" b="1" dirty="0"/>
          </a:p>
        </p:txBody>
      </p:sp>
      <p:grpSp>
        <p:nvGrpSpPr>
          <p:cNvPr id="121" name="Groupe 120"/>
          <p:cNvGrpSpPr/>
          <p:nvPr/>
        </p:nvGrpSpPr>
        <p:grpSpPr>
          <a:xfrm>
            <a:off x="1690779" y="3535648"/>
            <a:ext cx="576000" cy="576000"/>
            <a:chOff x="3347864" y="476672"/>
            <a:chExt cx="732084" cy="737295"/>
          </a:xfrm>
          <a:solidFill>
            <a:srgbClr val="F07E26"/>
          </a:solidFill>
        </p:grpSpPr>
        <p:grpSp>
          <p:nvGrpSpPr>
            <p:cNvPr id="122" name="Groupe 121"/>
            <p:cNvGrpSpPr/>
            <p:nvPr/>
          </p:nvGrpSpPr>
          <p:grpSpPr>
            <a:xfrm>
              <a:off x="3483627" y="593291"/>
              <a:ext cx="460559" cy="504056"/>
              <a:chOff x="6262539" y="1762150"/>
              <a:chExt cx="857251" cy="938213"/>
            </a:xfrm>
            <a:grpFill/>
          </p:grpSpPr>
          <p:sp>
            <p:nvSpPr>
              <p:cNvPr id="124" name="Freeform 10"/>
              <p:cNvSpPr>
                <a:spLocks noEditPoints="1"/>
              </p:cNvSpPr>
              <p:nvPr/>
            </p:nvSpPr>
            <p:spPr bwMode="auto">
              <a:xfrm>
                <a:off x="6457802" y="1962175"/>
                <a:ext cx="450850" cy="576263"/>
              </a:xfrm>
              <a:custGeom>
                <a:avLst/>
                <a:gdLst>
                  <a:gd name="T0" fmla="*/ 84 w 120"/>
                  <a:gd name="T1" fmla="*/ 152 h 152"/>
                  <a:gd name="T2" fmla="*/ 36 w 120"/>
                  <a:gd name="T3" fmla="*/ 152 h 152"/>
                  <a:gd name="T4" fmla="*/ 29 w 120"/>
                  <a:gd name="T5" fmla="*/ 113 h 152"/>
                  <a:gd name="T6" fmla="*/ 27 w 120"/>
                  <a:gd name="T7" fmla="*/ 111 h 152"/>
                  <a:gd name="T8" fmla="*/ 0 w 120"/>
                  <a:gd name="T9" fmla="*/ 61 h 152"/>
                  <a:gd name="T10" fmla="*/ 57 w 120"/>
                  <a:gd name="T11" fmla="*/ 1 h 152"/>
                  <a:gd name="T12" fmla="*/ 102 w 120"/>
                  <a:gd name="T13" fmla="*/ 18 h 152"/>
                  <a:gd name="T14" fmla="*/ 120 w 120"/>
                  <a:gd name="T15" fmla="*/ 61 h 152"/>
                  <a:gd name="T16" fmla="*/ 93 w 120"/>
                  <a:gd name="T17" fmla="*/ 111 h 152"/>
                  <a:gd name="T18" fmla="*/ 91 w 120"/>
                  <a:gd name="T19" fmla="*/ 114 h 152"/>
                  <a:gd name="T20" fmla="*/ 84 w 120"/>
                  <a:gd name="T21" fmla="*/ 152 h 152"/>
                  <a:gd name="T22" fmla="*/ 43 w 120"/>
                  <a:gd name="T23" fmla="*/ 144 h 152"/>
                  <a:gd name="T24" fmla="*/ 77 w 120"/>
                  <a:gd name="T25" fmla="*/ 144 h 152"/>
                  <a:gd name="T26" fmla="*/ 83 w 120"/>
                  <a:gd name="T27" fmla="*/ 112 h 152"/>
                  <a:gd name="T28" fmla="*/ 89 w 120"/>
                  <a:gd name="T29" fmla="*/ 104 h 152"/>
                  <a:gd name="T30" fmla="*/ 112 w 120"/>
                  <a:gd name="T31" fmla="*/ 61 h 152"/>
                  <a:gd name="T32" fmla="*/ 96 w 120"/>
                  <a:gd name="T33" fmla="*/ 23 h 152"/>
                  <a:gd name="T34" fmla="*/ 58 w 120"/>
                  <a:gd name="T35" fmla="*/ 9 h 152"/>
                  <a:gd name="T36" fmla="*/ 8 w 120"/>
                  <a:gd name="T37" fmla="*/ 61 h 152"/>
                  <a:gd name="T38" fmla="*/ 32 w 120"/>
                  <a:gd name="T39" fmla="*/ 104 h 152"/>
                  <a:gd name="T40" fmla="*/ 37 w 120"/>
                  <a:gd name="T41" fmla="*/ 112 h 152"/>
                  <a:gd name="T42" fmla="*/ 43 w 120"/>
                  <a:gd name="T43" fmla="*/ 144 h 1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20" h="152">
                    <a:moveTo>
                      <a:pt x="84" y="152"/>
                    </a:moveTo>
                    <a:cubicBezTo>
                      <a:pt x="36" y="152"/>
                      <a:pt x="36" y="152"/>
                      <a:pt x="36" y="152"/>
                    </a:cubicBezTo>
                    <a:cubicBezTo>
                      <a:pt x="29" y="113"/>
                      <a:pt x="29" y="113"/>
                      <a:pt x="29" y="113"/>
                    </a:cubicBezTo>
                    <a:cubicBezTo>
                      <a:pt x="29" y="112"/>
                      <a:pt x="28" y="111"/>
                      <a:pt x="27" y="111"/>
                    </a:cubicBezTo>
                    <a:cubicBezTo>
                      <a:pt x="10" y="100"/>
                      <a:pt x="1" y="81"/>
                      <a:pt x="0" y="61"/>
                    </a:cubicBezTo>
                    <a:cubicBezTo>
                      <a:pt x="0" y="30"/>
                      <a:pt x="26" y="3"/>
                      <a:pt x="57" y="1"/>
                    </a:cubicBezTo>
                    <a:cubicBezTo>
                      <a:pt x="74" y="0"/>
                      <a:pt x="90" y="6"/>
                      <a:pt x="102" y="18"/>
                    </a:cubicBezTo>
                    <a:cubicBezTo>
                      <a:pt x="113" y="29"/>
                      <a:pt x="120" y="44"/>
                      <a:pt x="120" y="61"/>
                    </a:cubicBezTo>
                    <a:cubicBezTo>
                      <a:pt x="120" y="81"/>
                      <a:pt x="110" y="100"/>
                      <a:pt x="93" y="111"/>
                    </a:cubicBezTo>
                    <a:cubicBezTo>
                      <a:pt x="92" y="112"/>
                      <a:pt x="91" y="113"/>
                      <a:pt x="91" y="114"/>
                    </a:cubicBezTo>
                    <a:lnTo>
                      <a:pt x="84" y="152"/>
                    </a:lnTo>
                    <a:close/>
                    <a:moveTo>
                      <a:pt x="43" y="144"/>
                    </a:moveTo>
                    <a:cubicBezTo>
                      <a:pt x="77" y="144"/>
                      <a:pt x="77" y="144"/>
                      <a:pt x="77" y="144"/>
                    </a:cubicBezTo>
                    <a:cubicBezTo>
                      <a:pt x="83" y="112"/>
                      <a:pt x="83" y="112"/>
                      <a:pt x="83" y="112"/>
                    </a:cubicBezTo>
                    <a:cubicBezTo>
                      <a:pt x="84" y="109"/>
                      <a:pt x="86" y="106"/>
                      <a:pt x="89" y="104"/>
                    </a:cubicBezTo>
                    <a:cubicBezTo>
                      <a:pt x="103" y="95"/>
                      <a:pt x="112" y="78"/>
                      <a:pt x="112" y="61"/>
                    </a:cubicBezTo>
                    <a:cubicBezTo>
                      <a:pt x="112" y="47"/>
                      <a:pt x="106" y="33"/>
                      <a:pt x="96" y="23"/>
                    </a:cubicBezTo>
                    <a:cubicBezTo>
                      <a:pt x="86" y="13"/>
                      <a:pt x="72" y="8"/>
                      <a:pt x="58" y="9"/>
                    </a:cubicBezTo>
                    <a:cubicBezTo>
                      <a:pt x="30" y="10"/>
                      <a:pt x="8" y="34"/>
                      <a:pt x="8" y="61"/>
                    </a:cubicBezTo>
                    <a:cubicBezTo>
                      <a:pt x="8" y="78"/>
                      <a:pt x="17" y="94"/>
                      <a:pt x="32" y="104"/>
                    </a:cubicBezTo>
                    <a:cubicBezTo>
                      <a:pt x="34" y="106"/>
                      <a:pt x="36" y="109"/>
                      <a:pt x="37" y="112"/>
                    </a:cubicBezTo>
                    <a:lnTo>
                      <a:pt x="43" y="144"/>
                    </a:lnTo>
                    <a:close/>
                  </a:path>
                </a:pathLst>
              </a:custGeom>
              <a:solidFill>
                <a:srgbClr val="BF9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25" name="Freeform 11"/>
              <p:cNvSpPr>
                <a:spLocks/>
              </p:cNvSpPr>
              <p:nvPr/>
            </p:nvSpPr>
            <p:spPr bwMode="auto">
              <a:xfrm>
                <a:off x="6589564" y="2568600"/>
                <a:ext cx="195263" cy="30163"/>
              </a:xfrm>
              <a:custGeom>
                <a:avLst/>
                <a:gdLst>
                  <a:gd name="T0" fmla="*/ 48 w 52"/>
                  <a:gd name="T1" fmla="*/ 8 h 8"/>
                  <a:gd name="T2" fmla="*/ 4 w 52"/>
                  <a:gd name="T3" fmla="*/ 8 h 8"/>
                  <a:gd name="T4" fmla="*/ 0 w 52"/>
                  <a:gd name="T5" fmla="*/ 4 h 8"/>
                  <a:gd name="T6" fmla="*/ 4 w 52"/>
                  <a:gd name="T7" fmla="*/ 0 h 8"/>
                  <a:gd name="T8" fmla="*/ 48 w 52"/>
                  <a:gd name="T9" fmla="*/ 0 h 8"/>
                  <a:gd name="T10" fmla="*/ 52 w 52"/>
                  <a:gd name="T11" fmla="*/ 4 h 8"/>
                  <a:gd name="T12" fmla="*/ 48 w 52"/>
                  <a:gd name="T13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2" h="8">
                    <a:moveTo>
                      <a:pt x="48" y="8"/>
                    </a:moveTo>
                    <a:cubicBezTo>
                      <a:pt x="4" y="8"/>
                      <a:pt x="4" y="8"/>
                      <a:pt x="4" y="8"/>
                    </a:cubicBezTo>
                    <a:cubicBezTo>
                      <a:pt x="1" y="8"/>
                      <a:pt x="0" y="6"/>
                      <a:pt x="0" y="4"/>
                    </a:cubicBezTo>
                    <a:cubicBezTo>
                      <a:pt x="0" y="1"/>
                      <a:pt x="1" y="0"/>
                      <a:pt x="4" y="0"/>
                    </a:cubicBezTo>
                    <a:cubicBezTo>
                      <a:pt x="48" y="0"/>
                      <a:pt x="48" y="0"/>
                      <a:pt x="48" y="0"/>
                    </a:cubicBezTo>
                    <a:cubicBezTo>
                      <a:pt x="50" y="0"/>
                      <a:pt x="52" y="1"/>
                      <a:pt x="52" y="4"/>
                    </a:cubicBezTo>
                    <a:cubicBezTo>
                      <a:pt x="52" y="6"/>
                      <a:pt x="50" y="8"/>
                      <a:pt x="48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26" name="Freeform 12"/>
              <p:cNvSpPr>
                <a:spLocks/>
              </p:cNvSpPr>
              <p:nvPr/>
            </p:nvSpPr>
            <p:spPr bwMode="auto">
              <a:xfrm>
                <a:off x="6672114" y="1762150"/>
                <a:ext cx="30163" cy="150813"/>
              </a:xfrm>
              <a:custGeom>
                <a:avLst/>
                <a:gdLst>
                  <a:gd name="T0" fmla="*/ 4 w 8"/>
                  <a:gd name="T1" fmla="*/ 40 h 40"/>
                  <a:gd name="T2" fmla="*/ 0 w 8"/>
                  <a:gd name="T3" fmla="*/ 36 h 40"/>
                  <a:gd name="T4" fmla="*/ 0 w 8"/>
                  <a:gd name="T5" fmla="*/ 4 h 40"/>
                  <a:gd name="T6" fmla="*/ 4 w 8"/>
                  <a:gd name="T7" fmla="*/ 0 h 40"/>
                  <a:gd name="T8" fmla="*/ 8 w 8"/>
                  <a:gd name="T9" fmla="*/ 4 h 40"/>
                  <a:gd name="T10" fmla="*/ 8 w 8"/>
                  <a:gd name="T11" fmla="*/ 36 h 40"/>
                  <a:gd name="T12" fmla="*/ 4 w 8"/>
                  <a:gd name="T13" fmla="*/ 4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" h="40">
                    <a:moveTo>
                      <a:pt x="4" y="40"/>
                    </a:moveTo>
                    <a:cubicBezTo>
                      <a:pt x="1" y="40"/>
                      <a:pt x="0" y="38"/>
                      <a:pt x="0" y="36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2"/>
                      <a:pt x="1" y="0"/>
                      <a:pt x="4" y="0"/>
                    </a:cubicBezTo>
                    <a:cubicBezTo>
                      <a:pt x="6" y="0"/>
                      <a:pt x="8" y="2"/>
                      <a:pt x="8" y="4"/>
                    </a:cubicBezTo>
                    <a:cubicBezTo>
                      <a:pt x="8" y="36"/>
                      <a:pt x="8" y="36"/>
                      <a:pt x="8" y="36"/>
                    </a:cubicBezTo>
                    <a:cubicBezTo>
                      <a:pt x="8" y="38"/>
                      <a:pt x="6" y="40"/>
                      <a:pt x="4" y="4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27" name="Freeform 13"/>
              <p:cNvSpPr>
                <a:spLocks/>
              </p:cNvSpPr>
              <p:nvPr/>
            </p:nvSpPr>
            <p:spPr bwMode="auto">
              <a:xfrm>
                <a:off x="6589564" y="2620988"/>
                <a:ext cx="195263" cy="30163"/>
              </a:xfrm>
              <a:custGeom>
                <a:avLst/>
                <a:gdLst>
                  <a:gd name="T0" fmla="*/ 48 w 52"/>
                  <a:gd name="T1" fmla="*/ 8 h 8"/>
                  <a:gd name="T2" fmla="*/ 4 w 52"/>
                  <a:gd name="T3" fmla="*/ 8 h 8"/>
                  <a:gd name="T4" fmla="*/ 0 w 52"/>
                  <a:gd name="T5" fmla="*/ 4 h 8"/>
                  <a:gd name="T6" fmla="*/ 4 w 52"/>
                  <a:gd name="T7" fmla="*/ 0 h 8"/>
                  <a:gd name="T8" fmla="*/ 48 w 52"/>
                  <a:gd name="T9" fmla="*/ 0 h 8"/>
                  <a:gd name="T10" fmla="*/ 52 w 52"/>
                  <a:gd name="T11" fmla="*/ 4 h 8"/>
                  <a:gd name="T12" fmla="*/ 48 w 52"/>
                  <a:gd name="T13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2" h="8">
                    <a:moveTo>
                      <a:pt x="48" y="8"/>
                    </a:moveTo>
                    <a:cubicBezTo>
                      <a:pt x="4" y="8"/>
                      <a:pt x="4" y="8"/>
                      <a:pt x="4" y="8"/>
                    </a:cubicBezTo>
                    <a:cubicBezTo>
                      <a:pt x="1" y="8"/>
                      <a:pt x="0" y="7"/>
                      <a:pt x="0" y="4"/>
                    </a:cubicBezTo>
                    <a:cubicBezTo>
                      <a:pt x="0" y="2"/>
                      <a:pt x="1" y="0"/>
                      <a:pt x="4" y="0"/>
                    </a:cubicBezTo>
                    <a:cubicBezTo>
                      <a:pt x="48" y="0"/>
                      <a:pt x="48" y="0"/>
                      <a:pt x="48" y="0"/>
                    </a:cubicBezTo>
                    <a:cubicBezTo>
                      <a:pt x="50" y="0"/>
                      <a:pt x="52" y="2"/>
                      <a:pt x="52" y="4"/>
                    </a:cubicBezTo>
                    <a:cubicBezTo>
                      <a:pt x="52" y="7"/>
                      <a:pt x="50" y="8"/>
                      <a:pt x="48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28" name="Freeform 14"/>
              <p:cNvSpPr>
                <a:spLocks/>
              </p:cNvSpPr>
              <p:nvPr/>
            </p:nvSpPr>
            <p:spPr bwMode="auto">
              <a:xfrm>
                <a:off x="6589564" y="2670200"/>
                <a:ext cx="195263" cy="30163"/>
              </a:xfrm>
              <a:custGeom>
                <a:avLst/>
                <a:gdLst>
                  <a:gd name="T0" fmla="*/ 48 w 52"/>
                  <a:gd name="T1" fmla="*/ 8 h 8"/>
                  <a:gd name="T2" fmla="*/ 4 w 52"/>
                  <a:gd name="T3" fmla="*/ 8 h 8"/>
                  <a:gd name="T4" fmla="*/ 0 w 52"/>
                  <a:gd name="T5" fmla="*/ 4 h 8"/>
                  <a:gd name="T6" fmla="*/ 4 w 52"/>
                  <a:gd name="T7" fmla="*/ 0 h 8"/>
                  <a:gd name="T8" fmla="*/ 48 w 52"/>
                  <a:gd name="T9" fmla="*/ 0 h 8"/>
                  <a:gd name="T10" fmla="*/ 52 w 52"/>
                  <a:gd name="T11" fmla="*/ 4 h 8"/>
                  <a:gd name="T12" fmla="*/ 48 w 52"/>
                  <a:gd name="T13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2" h="8">
                    <a:moveTo>
                      <a:pt x="48" y="8"/>
                    </a:moveTo>
                    <a:cubicBezTo>
                      <a:pt x="4" y="8"/>
                      <a:pt x="4" y="8"/>
                      <a:pt x="4" y="8"/>
                    </a:cubicBezTo>
                    <a:cubicBezTo>
                      <a:pt x="1" y="8"/>
                      <a:pt x="0" y="7"/>
                      <a:pt x="0" y="4"/>
                    </a:cubicBezTo>
                    <a:cubicBezTo>
                      <a:pt x="0" y="2"/>
                      <a:pt x="1" y="0"/>
                      <a:pt x="4" y="0"/>
                    </a:cubicBezTo>
                    <a:cubicBezTo>
                      <a:pt x="48" y="0"/>
                      <a:pt x="48" y="0"/>
                      <a:pt x="48" y="0"/>
                    </a:cubicBezTo>
                    <a:cubicBezTo>
                      <a:pt x="50" y="0"/>
                      <a:pt x="52" y="2"/>
                      <a:pt x="52" y="4"/>
                    </a:cubicBezTo>
                    <a:cubicBezTo>
                      <a:pt x="52" y="7"/>
                      <a:pt x="50" y="8"/>
                      <a:pt x="48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29" name="Freeform 15"/>
              <p:cNvSpPr>
                <a:spLocks/>
              </p:cNvSpPr>
              <p:nvPr/>
            </p:nvSpPr>
            <p:spPr bwMode="auto">
              <a:xfrm>
                <a:off x="6883252" y="1882800"/>
                <a:ext cx="115888" cy="112713"/>
              </a:xfrm>
              <a:custGeom>
                <a:avLst/>
                <a:gdLst>
                  <a:gd name="T0" fmla="*/ 4 w 31"/>
                  <a:gd name="T1" fmla="*/ 30 h 30"/>
                  <a:gd name="T2" fmla="*/ 1 w 31"/>
                  <a:gd name="T3" fmla="*/ 29 h 30"/>
                  <a:gd name="T4" fmla="*/ 1 w 31"/>
                  <a:gd name="T5" fmla="*/ 23 h 30"/>
                  <a:gd name="T6" fmla="*/ 24 w 31"/>
                  <a:gd name="T7" fmla="*/ 1 h 30"/>
                  <a:gd name="T8" fmla="*/ 30 w 31"/>
                  <a:gd name="T9" fmla="*/ 1 h 30"/>
                  <a:gd name="T10" fmla="*/ 29 w 31"/>
                  <a:gd name="T11" fmla="*/ 7 h 30"/>
                  <a:gd name="T12" fmla="*/ 7 w 31"/>
                  <a:gd name="T13" fmla="*/ 29 h 30"/>
                  <a:gd name="T14" fmla="*/ 4 w 31"/>
                  <a:gd name="T15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1" h="30">
                    <a:moveTo>
                      <a:pt x="4" y="30"/>
                    </a:moveTo>
                    <a:cubicBezTo>
                      <a:pt x="3" y="30"/>
                      <a:pt x="2" y="29"/>
                      <a:pt x="1" y="29"/>
                    </a:cubicBezTo>
                    <a:cubicBezTo>
                      <a:pt x="0" y="27"/>
                      <a:pt x="0" y="25"/>
                      <a:pt x="1" y="23"/>
                    </a:cubicBezTo>
                    <a:cubicBezTo>
                      <a:pt x="24" y="1"/>
                      <a:pt x="24" y="1"/>
                      <a:pt x="24" y="1"/>
                    </a:cubicBezTo>
                    <a:cubicBezTo>
                      <a:pt x="25" y="0"/>
                      <a:pt x="28" y="0"/>
                      <a:pt x="30" y="1"/>
                    </a:cubicBezTo>
                    <a:cubicBezTo>
                      <a:pt x="31" y="3"/>
                      <a:pt x="31" y="6"/>
                      <a:pt x="29" y="7"/>
                    </a:cubicBezTo>
                    <a:cubicBezTo>
                      <a:pt x="7" y="29"/>
                      <a:pt x="7" y="29"/>
                      <a:pt x="7" y="29"/>
                    </a:cubicBezTo>
                    <a:cubicBezTo>
                      <a:pt x="6" y="29"/>
                      <a:pt x="5" y="30"/>
                      <a:pt x="4" y="3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30" name="Freeform 16"/>
              <p:cNvSpPr>
                <a:spLocks/>
              </p:cNvSpPr>
              <p:nvPr/>
            </p:nvSpPr>
            <p:spPr bwMode="auto">
              <a:xfrm>
                <a:off x="6968977" y="2178075"/>
                <a:ext cx="150813" cy="33338"/>
              </a:xfrm>
              <a:custGeom>
                <a:avLst/>
                <a:gdLst>
                  <a:gd name="T0" fmla="*/ 4 w 40"/>
                  <a:gd name="T1" fmla="*/ 9 h 9"/>
                  <a:gd name="T2" fmla="*/ 0 w 40"/>
                  <a:gd name="T3" fmla="*/ 5 h 9"/>
                  <a:gd name="T4" fmla="*/ 4 w 40"/>
                  <a:gd name="T5" fmla="*/ 1 h 9"/>
                  <a:gd name="T6" fmla="*/ 35 w 40"/>
                  <a:gd name="T7" fmla="*/ 0 h 9"/>
                  <a:gd name="T8" fmla="*/ 36 w 40"/>
                  <a:gd name="T9" fmla="*/ 0 h 9"/>
                  <a:gd name="T10" fmla="*/ 40 w 40"/>
                  <a:gd name="T11" fmla="*/ 4 h 9"/>
                  <a:gd name="T12" fmla="*/ 36 w 40"/>
                  <a:gd name="T13" fmla="*/ 8 h 9"/>
                  <a:gd name="T14" fmla="*/ 4 w 40"/>
                  <a:gd name="T15" fmla="*/ 9 h 9"/>
                  <a:gd name="T16" fmla="*/ 4 w 40"/>
                  <a:gd name="T17" fmla="*/ 9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0" h="9">
                    <a:moveTo>
                      <a:pt x="4" y="9"/>
                    </a:moveTo>
                    <a:cubicBezTo>
                      <a:pt x="2" y="9"/>
                      <a:pt x="0" y="7"/>
                      <a:pt x="0" y="5"/>
                    </a:cubicBezTo>
                    <a:cubicBezTo>
                      <a:pt x="0" y="2"/>
                      <a:pt x="2" y="1"/>
                      <a:pt x="4" y="1"/>
                    </a:cubicBezTo>
                    <a:cubicBezTo>
                      <a:pt x="35" y="0"/>
                      <a:pt x="35" y="0"/>
                      <a:pt x="35" y="0"/>
                    </a:cubicBezTo>
                    <a:cubicBezTo>
                      <a:pt x="35" y="0"/>
                      <a:pt x="35" y="0"/>
                      <a:pt x="36" y="0"/>
                    </a:cubicBezTo>
                    <a:cubicBezTo>
                      <a:pt x="38" y="0"/>
                      <a:pt x="39" y="2"/>
                      <a:pt x="40" y="4"/>
                    </a:cubicBezTo>
                    <a:cubicBezTo>
                      <a:pt x="40" y="7"/>
                      <a:pt x="38" y="8"/>
                      <a:pt x="36" y="8"/>
                    </a:cubicBezTo>
                    <a:cubicBezTo>
                      <a:pt x="4" y="9"/>
                      <a:pt x="4" y="9"/>
                      <a:pt x="4" y="9"/>
                    </a:cubicBezTo>
                    <a:cubicBezTo>
                      <a:pt x="4" y="9"/>
                      <a:pt x="4" y="9"/>
                      <a:pt x="4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31" name="Freeform 17"/>
              <p:cNvSpPr>
                <a:spLocks/>
              </p:cNvSpPr>
              <p:nvPr/>
            </p:nvSpPr>
            <p:spPr bwMode="auto">
              <a:xfrm>
                <a:off x="6883252" y="2382863"/>
                <a:ext cx="112713" cy="117475"/>
              </a:xfrm>
              <a:custGeom>
                <a:avLst/>
                <a:gdLst>
                  <a:gd name="T0" fmla="*/ 26 w 30"/>
                  <a:gd name="T1" fmla="*/ 31 h 31"/>
                  <a:gd name="T2" fmla="*/ 23 w 30"/>
                  <a:gd name="T3" fmla="*/ 30 h 31"/>
                  <a:gd name="T4" fmla="*/ 1 w 30"/>
                  <a:gd name="T5" fmla="*/ 7 h 31"/>
                  <a:gd name="T6" fmla="*/ 2 w 30"/>
                  <a:gd name="T7" fmla="*/ 2 h 31"/>
                  <a:gd name="T8" fmla="*/ 7 w 30"/>
                  <a:gd name="T9" fmla="*/ 2 h 31"/>
                  <a:gd name="T10" fmla="*/ 29 w 30"/>
                  <a:gd name="T11" fmla="*/ 24 h 31"/>
                  <a:gd name="T12" fmla="*/ 28 w 30"/>
                  <a:gd name="T13" fmla="*/ 30 h 31"/>
                  <a:gd name="T14" fmla="*/ 26 w 30"/>
                  <a:gd name="T15" fmla="*/ 31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0" h="31">
                    <a:moveTo>
                      <a:pt x="26" y="31"/>
                    </a:moveTo>
                    <a:cubicBezTo>
                      <a:pt x="25" y="31"/>
                      <a:pt x="24" y="31"/>
                      <a:pt x="23" y="30"/>
                    </a:cubicBezTo>
                    <a:cubicBezTo>
                      <a:pt x="1" y="7"/>
                      <a:pt x="1" y="7"/>
                      <a:pt x="1" y="7"/>
                    </a:cubicBezTo>
                    <a:cubicBezTo>
                      <a:pt x="0" y="6"/>
                      <a:pt x="0" y="3"/>
                      <a:pt x="2" y="2"/>
                    </a:cubicBezTo>
                    <a:cubicBezTo>
                      <a:pt x="3" y="0"/>
                      <a:pt x="6" y="0"/>
                      <a:pt x="7" y="2"/>
                    </a:cubicBezTo>
                    <a:cubicBezTo>
                      <a:pt x="29" y="24"/>
                      <a:pt x="29" y="24"/>
                      <a:pt x="29" y="24"/>
                    </a:cubicBezTo>
                    <a:cubicBezTo>
                      <a:pt x="30" y="26"/>
                      <a:pt x="30" y="29"/>
                      <a:pt x="28" y="30"/>
                    </a:cubicBezTo>
                    <a:cubicBezTo>
                      <a:pt x="28" y="31"/>
                      <a:pt x="27" y="31"/>
                      <a:pt x="26" y="3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32" name="Freeform 18"/>
              <p:cNvSpPr>
                <a:spLocks/>
              </p:cNvSpPr>
              <p:nvPr/>
            </p:nvSpPr>
            <p:spPr bwMode="auto">
              <a:xfrm>
                <a:off x="6380014" y="1882800"/>
                <a:ext cx="115888" cy="112713"/>
              </a:xfrm>
              <a:custGeom>
                <a:avLst/>
                <a:gdLst>
                  <a:gd name="T0" fmla="*/ 27 w 31"/>
                  <a:gd name="T1" fmla="*/ 30 h 30"/>
                  <a:gd name="T2" fmla="*/ 24 w 31"/>
                  <a:gd name="T3" fmla="*/ 29 h 30"/>
                  <a:gd name="T4" fmla="*/ 2 w 31"/>
                  <a:gd name="T5" fmla="*/ 7 h 30"/>
                  <a:gd name="T6" fmla="*/ 2 w 31"/>
                  <a:gd name="T7" fmla="*/ 1 h 30"/>
                  <a:gd name="T8" fmla="*/ 7 w 31"/>
                  <a:gd name="T9" fmla="*/ 1 h 30"/>
                  <a:gd name="T10" fmla="*/ 30 w 31"/>
                  <a:gd name="T11" fmla="*/ 23 h 30"/>
                  <a:gd name="T12" fmla="*/ 30 w 31"/>
                  <a:gd name="T13" fmla="*/ 29 h 30"/>
                  <a:gd name="T14" fmla="*/ 27 w 31"/>
                  <a:gd name="T15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1" h="30">
                    <a:moveTo>
                      <a:pt x="27" y="30"/>
                    </a:moveTo>
                    <a:cubicBezTo>
                      <a:pt x="26" y="30"/>
                      <a:pt x="25" y="29"/>
                      <a:pt x="24" y="29"/>
                    </a:cubicBezTo>
                    <a:cubicBezTo>
                      <a:pt x="2" y="7"/>
                      <a:pt x="2" y="7"/>
                      <a:pt x="2" y="7"/>
                    </a:cubicBezTo>
                    <a:cubicBezTo>
                      <a:pt x="0" y="6"/>
                      <a:pt x="0" y="3"/>
                      <a:pt x="2" y="1"/>
                    </a:cubicBezTo>
                    <a:cubicBezTo>
                      <a:pt x="3" y="0"/>
                      <a:pt x="6" y="0"/>
                      <a:pt x="7" y="1"/>
                    </a:cubicBezTo>
                    <a:cubicBezTo>
                      <a:pt x="30" y="23"/>
                      <a:pt x="30" y="23"/>
                      <a:pt x="30" y="23"/>
                    </a:cubicBezTo>
                    <a:cubicBezTo>
                      <a:pt x="31" y="25"/>
                      <a:pt x="31" y="27"/>
                      <a:pt x="30" y="29"/>
                    </a:cubicBezTo>
                    <a:cubicBezTo>
                      <a:pt x="29" y="29"/>
                      <a:pt x="28" y="30"/>
                      <a:pt x="27" y="3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33" name="Freeform 19"/>
              <p:cNvSpPr>
                <a:spLocks/>
              </p:cNvSpPr>
              <p:nvPr/>
            </p:nvSpPr>
            <p:spPr bwMode="auto">
              <a:xfrm>
                <a:off x="6262539" y="2178075"/>
                <a:ext cx="147638" cy="33338"/>
              </a:xfrm>
              <a:custGeom>
                <a:avLst/>
                <a:gdLst>
                  <a:gd name="T0" fmla="*/ 35 w 39"/>
                  <a:gd name="T1" fmla="*/ 9 h 9"/>
                  <a:gd name="T2" fmla="*/ 35 w 39"/>
                  <a:gd name="T3" fmla="*/ 9 h 9"/>
                  <a:gd name="T4" fmla="*/ 4 w 39"/>
                  <a:gd name="T5" fmla="*/ 8 h 9"/>
                  <a:gd name="T6" fmla="*/ 0 w 39"/>
                  <a:gd name="T7" fmla="*/ 4 h 9"/>
                  <a:gd name="T8" fmla="*/ 4 w 39"/>
                  <a:gd name="T9" fmla="*/ 0 h 9"/>
                  <a:gd name="T10" fmla="*/ 4 w 39"/>
                  <a:gd name="T11" fmla="*/ 0 h 9"/>
                  <a:gd name="T12" fmla="*/ 35 w 39"/>
                  <a:gd name="T13" fmla="*/ 1 h 9"/>
                  <a:gd name="T14" fmla="*/ 39 w 39"/>
                  <a:gd name="T15" fmla="*/ 5 h 9"/>
                  <a:gd name="T16" fmla="*/ 35 w 39"/>
                  <a:gd name="T17" fmla="*/ 9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9" h="9">
                    <a:moveTo>
                      <a:pt x="35" y="9"/>
                    </a:moveTo>
                    <a:cubicBezTo>
                      <a:pt x="35" y="9"/>
                      <a:pt x="35" y="9"/>
                      <a:pt x="35" y="9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2" y="8"/>
                      <a:pt x="0" y="7"/>
                      <a:pt x="0" y="4"/>
                    </a:cubicBezTo>
                    <a:cubicBezTo>
                      <a:pt x="0" y="2"/>
                      <a:pt x="2" y="0"/>
                      <a:pt x="4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35" y="1"/>
                      <a:pt x="35" y="1"/>
                      <a:pt x="35" y="1"/>
                    </a:cubicBezTo>
                    <a:cubicBezTo>
                      <a:pt x="37" y="1"/>
                      <a:pt x="39" y="2"/>
                      <a:pt x="39" y="5"/>
                    </a:cubicBezTo>
                    <a:cubicBezTo>
                      <a:pt x="39" y="7"/>
                      <a:pt x="37" y="9"/>
                      <a:pt x="35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34" name="Freeform 20"/>
              <p:cNvSpPr>
                <a:spLocks/>
              </p:cNvSpPr>
              <p:nvPr/>
            </p:nvSpPr>
            <p:spPr bwMode="auto">
              <a:xfrm>
                <a:off x="6383189" y="2382863"/>
                <a:ext cx="112713" cy="117475"/>
              </a:xfrm>
              <a:custGeom>
                <a:avLst/>
                <a:gdLst>
                  <a:gd name="T0" fmla="*/ 5 w 30"/>
                  <a:gd name="T1" fmla="*/ 31 h 31"/>
                  <a:gd name="T2" fmla="*/ 2 w 30"/>
                  <a:gd name="T3" fmla="*/ 30 h 31"/>
                  <a:gd name="T4" fmla="*/ 2 w 30"/>
                  <a:gd name="T5" fmla="*/ 24 h 31"/>
                  <a:gd name="T6" fmla="*/ 23 w 30"/>
                  <a:gd name="T7" fmla="*/ 2 h 31"/>
                  <a:gd name="T8" fmla="*/ 29 w 30"/>
                  <a:gd name="T9" fmla="*/ 2 h 31"/>
                  <a:gd name="T10" fmla="*/ 29 w 30"/>
                  <a:gd name="T11" fmla="*/ 7 h 31"/>
                  <a:gd name="T12" fmla="*/ 7 w 30"/>
                  <a:gd name="T13" fmla="*/ 30 h 31"/>
                  <a:gd name="T14" fmla="*/ 5 w 30"/>
                  <a:gd name="T15" fmla="*/ 31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0" h="31">
                    <a:moveTo>
                      <a:pt x="5" y="31"/>
                    </a:moveTo>
                    <a:cubicBezTo>
                      <a:pt x="4" y="31"/>
                      <a:pt x="3" y="31"/>
                      <a:pt x="2" y="30"/>
                    </a:cubicBezTo>
                    <a:cubicBezTo>
                      <a:pt x="0" y="29"/>
                      <a:pt x="0" y="26"/>
                      <a:pt x="2" y="24"/>
                    </a:cubicBezTo>
                    <a:cubicBezTo>
                      <a:pt x="23" y="2"/>
                      <a:pt x="23" y="2"/>
                      <a:pt x="23" y="2"/>
                    </a:cubicBezTo>
                    <a:cubicBezTo>
                      <a:pt x="24" y="0"/>
                      <a:pt x="27" y="0"/>
                      <a:pt x="29" y="2"/>
                    </a:cubicBezTo>
                    <a:cubicBezTo>
                      <a:pt x="30" y="3"/>
                      <a:pt x="30" y="6"/>
                      <a:pt x="29" y="7"/>
                    </a:cubicBezTo>
                    <a:cubicBezTo>
                      <a:pt x="7" y="30"/>
                      <a:pt x="7" y="30"/>
                      <a:pt x="7" y="30"/>
                    </a:cubicBezTo>
                    <a:cubicBezTo>
                      <a:pt x="7" y="31"/>
                      <a:pt x="6" y="31"/>
                      <a:pt x="5" y="3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</p:grpSp>
        <p:sp>
          <p:nvSpPr>
            <p:cNvPr id="123" name="Freeform 22"/>
            <p:cNvSpPr>
              <a:spLocks noEditPoints="1"/>
            </p:cNvSpPr>
            <p:nvPr/>
          </p:nvSpPr>
          <p:spPr bwMode="auto">
            <a:xfrm>
              <a:off x="3347864" y="476672"/>
              <a:ext cx="732084" cy="737295"/>
            </a:xfrm>
            <a:custGeom>
              <a:avLst/>
              <a:gdLst>
                <a:gd name="T0" fmla="*/ 476 w 953"/>
                <a:gd name="T1" fmla="*/ 953 h 953"/>
                <a:gd name="T2" fmla="*/ 0 w 953"/>
                <a:gd name="T3" fmla="*/ 477 h 953"/>
                <a:gd name="T4" fmla="*/ 476 w 953"/>
                <a:gd name="T5" fmla="*/ 0 h 953"/>
                <a:gd name="T6" fmla="*/ 953 w 953"/>
                <a:gd name="T7" fmla="*/ 477 h 953"/>
                <a:gd name="T8" fmla="*/ 476 w 953"/>
                <a:gd name="T9" fmla="*/ 953 h 953"/>
                <a:gd name="T10" fmla="*/ 476 w 953"/>
                <a:gd name="T11" fmla="*/ 40 h 953"/>
                <a:gd name="T12" fmla="*/ 40 w 953"/>
                <a:gd name="T13" fmla="*/ 477 h 953"/>
                <a:gd name="T14" fmla="*/ 476 w 953"/>
                <a:gd name="T15" fmla="*/ 913 h 953"/>
                <a:gd name="T16" fmla="*/ 913 w 953"/>
                <a:gd name="T17" fmla="*/ 477 h 953"/>
                <a:gd name="T18" fmla="*/ 476 w 953"/>
                <a:gd name="T19" fmla="*/ 40 h 9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53" h="953">
                  <a:moveTo>
                    <a:pt x="476" y="953"/>
                  </a:moveTo>
                  <a:cubicBezTo>
                    <a:pt x="214" y="953"/>
                    <a:pt x="0" y="739"/>
                    <a:pt x="0" y="477"/>
                  </a:cubicBezTo>
                  <a:cubicBezTo>
                    <a:pt x="0" y="214"/>
                    <a:pt x="214" y="0"/>
                    <a:pt x="476" y="0"/>
                  </a:cubicBezTo>
                  <a:cubicBezTo>
                    <a:pt x="739" y="0"/>
                    <a:pt x="953" y="214"/>
                    <a:pt x="953" y="477"/>
                  </a:cubicBezTo>
                  <a:cubicBezTo>
                    <a:pt x="953" y="739"/>
                    <a:pt x="739" y="953"/>
                    <a:pt x="476" y="953"/>
                  </a:cubicBezTo>
                  <a:close/>
                  <a:moveTo>
                    <a:pt x="476" y="40"/>
                  </a:moveTo>
                  <a:cubicBezTo>
                    <a:pt x="236" y="40"/>
                    <a:pt x="40" y="236"/>
                    <a:pt x="40" y="477"/>
                  </a:cubicBezTo>
                  <a:cubicBezTo>
                    <a:pt x="40" y="717"/>
                    <a:pt x="236" y="913"/>
                    <a:pt x="476" y="913"/>
                  </a:cubicBezTo>
                  <a:cubicBezTo>
                    <a:pt x="717" y="913"/>
                    <a:pt x="913" y="717"/>
                    <a:pt x="913" y="477"/>
                  </a:cubicBezTo>
                  <a:cubicBezTo>
                    <a:pt x="913" y="236"/>
                    <a:pt x="717" y="40"/>
                    <a:pt x="476" y="40"/>
                  </a:cubicBezTo>
                  <a:close/>
                </a:path>
              </a:pathLst>
            </a:custGeom>
            <a:solidFill>
              <a:srgbClr val="BF9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243676981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D5A7AD62D155241B6CC90ABAF0E2923" ma:contentTypeVersion="12" ma:contentTypeDescription="Crée un document." ma:contentTypeScope="" ma:versionID="9e56b71059dd2ba32a0b5f093b9b5c19">
  <xsd:schema xmlns:xsd="http://www.w3.org/2001/XMLSchema" xmlns:xs="http://www.w3.org/2001/XMLSchema" xmlns:p="http://schemas.microsoft.com/office/2006/metadata/properties" xmlns:ns2="1d1be1cb-62fb-45ef-ba17-bd8de70ee935" xmlns:ns3="90aaab70-d154-4a23-9937-d17e527cc5d6" targetNamespace="http://schemas.microsoft.com/office/2006/metadata/properties" ma:root="true" ma:fieldsID="03b3b2b7ba799aae0609da534afadea9" ns2:_="" ns3:_="">
    <xsd:import namespace="1d1be1cb-62fb-45ef-ba17-bd8de70ee935"/>
    <xsd:import namespace="90aaab70-d154-4a23-9937-d17e527cc5d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d1be1cb-62fb-45ef-ba17-bd8de70ee93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0aaab70-d154-4a23-9937-d17e527cc5d6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CA54667-29F0-4BC1-8392-36F1BD3FC4B1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FDE00B56-1AD7-493D-BFDE-95CF72D4207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CAFB3F4-E97A-44FE-800A-283052A7C12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d1be1cb-62fb-45ef-ba17-bd8de70ee935"/>
    <ds:schemaRef ds:uri="90aaab70-d154-4a23-9937-d17e527cc5d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10119</TotalTime>
  <Words>358</Words>
  <Application>Microsoft Office PowerPoint</Application>
  <PresentationFormat>Grand écran</PresentationFormat>
  <Paragraphs>47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11" baseType="lpstr">
      <vt:lpstr>Aharoni</vt:lpstr>
      <vt:lpstr>Arial</vt:lpstr>
      <vt:lpstr>Arial Black</vt:lpstr>
      <vt:lpstr>Calibri</vt:lpstr>
      <vt:lpstr>Calibri Light</vt:lpstr>
      <vt:lpstr>Rockwell</vt:lpstr>
      <vt:lpstr>Wingdings</vt:lpstr>
      <vt:lpstr>Thème Office</vt:lpstr>
      <vt:lpstr>Fiche Identité</vt:lpstr>
      <vt:lpstr>Clé de lecture fiche identité</vt:lpstr>
      <vt:lpstr>Fiche identité partenaire [A REMPLIR]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Eléments de réflexion pour le workshop axe 2</dc:title>
  <dc:creator>GOURDAIN Emmanuelle</dc:creator>
  <cp:lastModifiedBy>Noémie Bernard Le Gall</cp:lastModifiedBy>
  <cp:revision>87</cp:revision>
  <dcterms:created xsi:type="dcterms:W3CDTF">2021-03-01T15:58:40Z</dcterms:created>
  <dcterms:modified xsi:type="dcterms:W3CDTF">2021-07-09T13:46:54Z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0x0101006D5A7AD62D155241B6CC90ABAF0E2923</vt:lpwstr>
  </property>
</Properties>
</file>